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3" d="100"/>
          <a:sy n="43" d="100"/>
        </p:scale>
        <p:origin x="4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1FB0-6C2A-419A-B813-70C60C97D0DB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1094-0535-4134-A9D0-09A4DBCB3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50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1FB0-6C2A-419A-B813-70C60C97D0DB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1094-0535-4134-A9D0-09A4DBCB3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14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1FB0-6C2A-419A-B813-70C60C97D0DB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1094-0535-4134-A9D0-09A4DBCB3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32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1FB0-6C2A-419A-B813-70C60C97D0DB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1094-0535-4134-A9D0-09A4DBCB3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86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1FB0-6C2A-419A-B813-70C60C97D0DB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1094-0535-4134-A9D0-09A4DBCB3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30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1FB0-6C2A-419A-B813-70C60C97D0DB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1094-0535-4134-A9D0-09A4DBCB3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223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1FB0-6C2A-419A-B813-70C60C97D0DB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1094-0535-4134-A9D0-09A4DBCB3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966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1FB0-6C2A-419A-B813-70C60C97D0DB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1094-0535-4134-A9D0-09A4DBCB3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70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1FB0-6C2A-419A-B813-70C60C97D0DB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1094-0535-4134-A9D0-09A4DBCB3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06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1FB0-6C2A-419A-B813-70C60C97D0DB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1094-0535-4134-A9D0-09A4DBCB3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47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1FB0-6C2A-419A-B813-70C60C97D0DB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1094-0535-4134-A9D0-09A4DBCB3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73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31FB0-6C2A-419A-B813-70C60C97D0DB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E1094-0535-4134-A9D0-09A4DBCB3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13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A4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28" y="1464046"/>
            <a:ext cx="8695359" cy="4847854"/>
          </a:xfrm>
        </p:spPr>
      </p:pic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137" y="0"/>
            <a:ext cx="5187863" cy="6311900"/>
          </a:xfrm>
        </p:spPr>
      </p:pic>
    </p:spTree>
    <p:extLst>
      <p:ext uri="{BB962C8B-B14F-4D97-AF65-F5344CB8AC3E}">
        <p14:creationId xmlns:p14="http://schemas.microsoft.com/office/powerpoint/2010/main" val="32756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A4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239" y="1424181"/>
            <a:ext cx="10299761" cy="5221946"/>
          </a:xfrm>
        </p:spPr>
      </p:pic>
    </p:spTree>
    <p:extLst>
      <p:ext uri="{BB962C8B-B14F-4D97-AF65-F5344CB8AC3E}">
        <p14:creationId xmlns:p14="http://schemas.microsoft.com/office/powerpoint/2010/main" val="66463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A4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324" y="365125"/>
            <a:ext cx="6751457" cy="6152144"/>
          </a:xfrm>
        </p:spPr>
      </p:pic>
    </p:spTree>
    <p:extLst>
      <p:ext uri="{BB962C8B-B14F-4D97-AF65-F5344CB8AC3E}">
        <p14:creationId xmlns:p14="http://schemas.microsoft.com/office/powerpoint/2010/main" val="318733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A4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897" y="0"/>
            <a:ext cx="2727715" cy="3917124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229" y="-35471"/>
            <a:ext cx="2765859" cy="6858000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803" y="0"/>
            <a:ext cx="27106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8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A4</vt:lpstr>
      <vt:lpstr>A4</vt:lpstr>
      <vt:lpstr>A4</vt:lpstr>
      <vt:lpstr>A4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A4</dc:title>
  <dc:creator>A_013</dc:creator>
  <cp:lastModifiedBy>A_013</cp:lastModifiedBy>
  <cp:revision>1</cp:revision>
  <dcterms:created xsi:type="dcterms:W3CDTF">2022-03-18T05:16:15Z</dcterms:created>
  <dcterms:modified xsi:type="dcterms:W3CDTF">2022-03-18T05:16:44Z</dcterms:modified>
</cp:coreProperties>
</file>