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C8F-B3B8-40C1-A811-CFB7198E9D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D986-D629-4F7E-BAA2-EB5CDFBB1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0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C8F-B3B8-40C1-A811-CFB7198E9D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D986-D629-4F7E-BAA2-EB5CDFBB1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0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C8F-B3B8-40C1-A811-CFB7198E9D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D986-D629-4F7E-BAA2-EB5CDFBB1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4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C8F-B3B8-40C1-A811-CFB7198E9D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D986-D629-4F7E-BAA2-EB5CDFBB1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7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C8F-B3B8-40C1-A811-CFB7198E9D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D986-D629-4F7E-BAA2-EB5CDFBB1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5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C8F-B3B8-40C1-A811-CFB7198E9D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D986-D629-4F7E-BAA2-EB5CDFBB1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0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C8F-B3B8-40C1-A811-CFB7198E9D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D986-D629-4F7E-BAA2-EB5CDFBB1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1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C8F-B3B8-40C1-A811-CFB7198E9D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D986-D629-4F7E-BAA2-EB5CDFBB1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3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C8F-B3B8-40C1-A811-CFB7198E9D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D986-D629-4F7E-BAA2-EB5CDFBB1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1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C8F-B3B8-40C1-A811-CFB7198E9D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D986-D629-4F7E-BAA2-EB5CDFBB1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5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0C8F-B3B8-40C1-A811-CFB7198E9D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D986-D629-4F7E-BAA2-EB5CDFBB1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0C8F-B3B8-40C1-A811-CFB7198E9D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ED986-D629-4F7E-BAA2-EB5CDFBB1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36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R1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323"/>
            <a:ext cx="7047571" cy="5441627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978" y="1379323"/>
            <a:ext cx="2706125" cy="2121017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68" y="961792"/>
            <a:ext cx="2596416" cy="20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R2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38" y="197546"/>
            <a:ext cx="6807276" cy="6660453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035" y="599220"/>
            <a:ext cx="1511421" cy="1943257"/>
          </a:xfrm>
        </p:spPr>
      </p:pic>
    </p:spTree>
    <p:extLst>
      <p:ext uri="{BB962C8B-B14F-4D97-AF65-F5344CB8AC3E}">
        <p14:creationId xmlns:p14="http://schemas.microsoft.com/office/powerpoint/2010/main" val="226562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R1</vt:lpstr>
      <vt:lpstr>R2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R1</dc:title>
  <dc:creator>A_013</dc:creator>
  <cp:lastModifiedBy>A_013</cp:lastModifiedBy>
  <cp:revision>3</cp:revision>
  <dcterms:created xsi:type="dcterms:W3CDTF">2022-03-21T00:55:28Z</dcterms:created>
  <dcterms:modified xsi:type="dcterms:W3CDTF">2022-03-21T01:17:50Z</dcterms:modified>
</cp:coreProperties>
</file>