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7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3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23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5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48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4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2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5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3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9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1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5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9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3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3391-D4A6-405E-8676-D327862CF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D48364-AFEA-4BBD-BB0B-2CCA65861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7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유동인구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4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crawling - </a:t>
            </a:r>
            <a:r>
              <a:rPr lang="en-US" altLang="ko-KR" dirty="0" err="1" smtClean="0"/>
              <a:t>ui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56" y="1542311"/>
            <a:ext cx="10157693" cy="5148421"/>
          </a:xfrm>
        </p:spPr>
      </p:pic>
    </p:spTree>
    <p:extLst>
      <p:ext uri="{BB962C8B-B14F-4D97-AF65-F5344CB8AC3E}">
        <p14:creationId xmlns:p14="http://schemas.microsoft.com/office/powerpoint/2010/main" val="286838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57021" y="467993"/>
            <a:ext cx="8911687" cy="1280890"/>
          </a:xfrm>
        </p:spPr>
        <p:txBody>
          <a:bodyPr/>
          <a:lstStyle/>
          <a:p>
            <a:r>
              <a:rPr lang="en-US" altLang="ko-KR" dirty="0" smtClean="0"/>
              <a:t>Crawling code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"/>
            <a:ext cx="4310457" cy="7012418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33" y="3724507"/>
            <a:ext cx="8112268" cy="3133493"/>
          </a:xfrm>
        </p:spPr>
      </p:pic>
    </p:spTree>
    <p:extLst>
      <p:ext uri="{BB962C8B-B14F-4D97-AF65-F5344CB8AC3E}">
        <p14:creationId xmlns:p14="http://schemas.microsoft.com/office/powerpoint/2010/main" val="113992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64847" y="188463"/>
            <a:ext cx="8911687" cy="1280890"/>
          </a:xfrm>
        </p:spPr>
        <p:txBody>
          <a:bodyPr/>
          <a:lstStyle/>
          <a:p>
            <a:r>
              <a:rPr lang="en-US" altLang="ko-KR" dirty="0" smtClean="0"/>
              <a:t>Print result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56" y="-86974"/>
            <a:ext cx="8021444" cy="6944974"/>
          </a:xfrm>
        </p:spPr>
      </p:pic>
    </p:spTree>
    <p:extLst>
      <p:ext uri="{BB962C8B-B14F-4D97-AF65-F5344CB8AC3E}">
        <p14:creationId xmlns:p14="http://schemas.microsoft.com/office/powerpoint/2010/main" val="9835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월에 따라 우선 </a:t>
            </a:r>
            <a:r>
              <a:rPr lang="ko-KR" altLang="en-US" dirty="0" err="1" smtClean="0"/>
              <a:t>분류후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선택한 도의 </a:t>
            </a:r>
            <a:r>
              <a:rPr lang="ko-KR" altLang="en-US" dirty="0" err="1" smtClean="0"/>
              <a:t>행정구역중</a:t>
            </a:r>
            <a:r>
              <a:rPr lang="ko-KR" altLang="en-US" dirty="0" smtClean="0"/>
              <a:t> 원하는 </a:t>
            </a:r>
            <a:r>
              <a:rPr lang="ko-KR" altLang="en-US" dirty="0" err="1" smtClean="0"/>
              <a:t>시군의</a:t>
            </a:r>
            <a:r>
              <a:rPr lang="ko-KR" altLang="en-US" dirty="0" smtClean="0"/>
              <a:t> 유동인구가 많이 발생한 도시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개와 적게 발생한 도시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리스트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전체를 출력할 경우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유동인구가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나온 곳은 최소리스트에서 </a:t>
            </a:r>
            <a:r>
              <a:rPr lang="ko-KR" altLang="en-US" dirty="0" err="1" smtClean="0"/>
              <a:t>제외후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따로 산출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리스트를 산출한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또는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도시들에 대하여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이용해 각 도시간의 거리 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89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169" y="22053"/>
            <a:ext cx="8911687" cy="1280890"/>
          </a:xfrm>
        </p:spPr>
        <p:txBody>
          <a:bodyPr/>
          <a:lstStyle/>
          <a:p>
            <a:r>
              <a:rPr lang="en-US" altLang="ko-KR" dirty="0" smtClean="0"/>
              <a:t>Main – </a:t>
            </a:r>
            <a:r>
              <a:rPr lang="en-US" altLang="ko-KR" dirty="0" err="1" smtClean="0"/>
              <a:t>checkpop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2" y="339318"/>
            <a:ext cx="7328445" cy="6329111"/>
          </a:xfrm>
        </p:spPr>
      </p:pic>
    </p:spTree>
    <p:extLst>
      <p:ext uri="{BB962C8B-B14F-4D97-AF65-F5344CB8AC3E}">
        <p14:creationId xmlns:p14="http://schemas.microsoft.com/office/powerpoint/2010/main" val="49007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2" y="1469405"/>
            <a:ext cx="6050506" cy="3570946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58" y="2174488"/>
            <a:ext cx="6065035" cy="4683512"/>
          </a:xfrm>
        </p:spPr>
      </p:pic>
    </p:spTree>
    <p:extLst>
      <p:ext uri="{BB962C8B-B14F-4D97-AF65-F5344CB8AC3E}">
        <p14:creationId xmlns:p14="http://schemas.microsoft.com/office/powerpoint/2010/main" val="243119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57" y="1264554"/>
            <a:ext cx="6999875" cy="370888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19" y="4273883"/>
            <a:ext cx="6434281" cy="2584117"/>
          </a:xfrm>
        </p:spPr>
      </p:pic>
    </p:spTree>
    <p:extLst>
      <p:ext uri="{BB962C8B-B14F-4D97-AF65-F5344CB8AC3E}">
        <p14:creationId xmlns:p14="http://schemas.microsoft.com/office/powerpoint/2010/main" val="351115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</a:t>
            </a:r>
            <a:r>
              <a:rPr lang="en-US" altLang="ko-KR" dirty="0" err="1" smtClean="0"/>
              <a:t>loatpop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2" y="1514074"/>
            <a:ext cx="6706536" cy="2867425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0"/>
            <a:ext cx="490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6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</a:t>
            </a:r>
            <a:r>
              <a:rPr lang="en-US" altLang="ko-KR" dirty="0" err="1" smtClean="0"/>
              <a:t>loatpop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7" y="2864004"/>
            <a:ext cx="10627465" cy="3246863"/>
          </a:xfrm>
        </p:spPr>
      </p:pic>
    </p:spTree>
    <p:extLst>
      <p:ext uri="{BB962C8B-B14F-4D97-AF65-F5344CB8AC3E}">
        <p14:creationId xmlns:p14="http://schemas.microsoft.com/office/powerpoint/2010/main" val="135222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checkAll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61" y="15874"/>
            <a:ext cx="5590840" cy="6842125"/>
          </a:xfrm>
        </p:spPr>
      </p:pic>
    </p:spTree>
    <p:extLst>
      <p:ext uri="{BB962C8B-B14F-4D97-AF65-F5344CB8AC3E}">
        <p14:creationId xmlns:p14="http://schemas.microsoft.com/office/powerpoint/2010/main" val="31078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5569" y="445691"/>
            <a:ext cx="8911687" cy="1280890"/>
          </a:xfrm>
        </p:spPr>
        <p:txBody>
          <a:bodyPr/>
          <a:lstStyle/>
          <a:p>
            <a:r>
              <a:rPr lang="en-US" altLang="ko-KR" dirty="0" err="1" smtClean="0"/>
              <a:t>PrintTowns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69" y="1301715"/>
            <a:ext cx="8178531" cy="5556285"/>
          </a:xfrm>
        </p:spPr>
      </p:pic>
    </p:spTree>
    <p:extLst>
      <p:ext uri="{BB962C8B-B14F-4D97-AF65-F5344CB8AC3E}">
        <p14:creationId xmlns:p14="http://schemas.microsoft.com/office/powerpoint/2010/main" val="373160134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87</Words>
  <Application>Microsoft Office PowerPoint</Application>
  <PresentationFormat>와이드스크린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HY중고딕</vt:lpstr>
      <vt:lpstr>Arial</vt:lpstr>
      <vt:lpstr>Century Gothic</vt:lpstr>
      <vt:lpstr>Wingdings 3</vt:lpstr>
      <vt:lpstr>줄기</vt:lpstr>
      <vt:lpstr>유동인구 분석</vt:lpstr>
      <vt:lpstr>분석</vt:lpstr>
      <vt:lpstr>Main – checkpop()</vt:lpstr>
      <vt:lpstr>UI</vt:lpstr>
      <vt:lpstr>UI</vt:lpstr>
      <vt:lpstr>floatpop()</vt:lpstr>
      <vt:lpstr>floatpop()</vt:lpstr>
      <vt:lpstr>checkAll()</vt:lpstr>
      <vt:lpstr>PrintTowns</vt:lpstr>
      <vt:lpstr>For crawling - ui</vt:lpstr>
      <vt:lpstr>Crawling code</vt:lpstr>
      <vt:lpstr>Print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유동인구 분석</dc:title>
  <dc:creator>A_013</dc:creator>
  <cp:lastModifiedBy>A_013</cp:lastModifiedBy>
  <cp:revision>5</cp:revision>
  <dcterms:created xsi:type="dcterms:W3CDTF">2022-03-24T05:40:32Z</dcterms:created>
  <dcterms:modified xsi:type="dcterms:W3CDTF">2022-03-24T08:00:18Z</dcterms:modified>
</cp:coreProperties>
</file>