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7D79-E508-4B5E-A637-482A2E21F9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C36-6AF1-47A0-8AE7-A2FE4A36F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0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7D79-E508-4B5E-A637-482A2E21F9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C36-6AF1-47A0-8AE7-A2FE4A36F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7D79-E508-4B5E-A637-482A2E21F9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C36-6AF1-47A0-8AE7-A2FE4A36F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6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7D79-E508-4B5E-A637-482A2E21F9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C36-6AF1-47A0-8AE7-A2FE4A36F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7D79-E508-4B5E-A637-482A2E21F9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C36-6AF1-47A0-8AE7-A2FE4A36F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10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7D79-E508-4B5E-A637-482A2E21F9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C36-6AF1-47A0-8AE7-A2FE4A36F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7D79-E508-4B5E-A637-482A2E21F9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C36-6AF1-47A0-8AE7-A2FE4A36F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4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7D79-E508-4B5E-A637-482A2E21F9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C36-6AF1-47A0-8AE7-A2FE4A36F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95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7D79-E508-4B5E-A637-482A2E21F9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C36-6AF1-47A0-8AE7-A2FE4A36F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7D79-E508-4B5E-A637-482A2E21F9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C36-6AF1-47A0-8AE7-A2FE4A36F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7D79-E508-4B5E-A637-482A2E21F9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FC36-6AF1-47A0-8AE7-A2FE4A36F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2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77D79-E508-4B5E-A637-482A2E21F91C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2FC36-6AF1-47A0-8AE7-A2FE4A36F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8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R1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30" y="78640"/>
            <a:ext cx="4086416" cy="6759243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33" y="2494425"/>
            <a:ext cx="3723611" cy="1754582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33" y="302435"/>
            <a:ext cx="3949952" cy="19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9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R2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32" y="0"/>
            <a:ext cx="5953049" cy="685800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81" y="2348837"/>
            <a:ext cx="4489477" cy="2111651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129" y="68112"/>
            <a:ext cx="4300970" cy="19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6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R1</vt:lpstr>
      <vt:lpstr>R2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R1</dc:title>
  <dc:creator>A_013</dc:creator>
  <cp:lastModifiedBy>A_013</cp:lastModifiedBy>
  <cp:revision>4</cp:revision>
  <dcterms:created xsi:type="dcterms:W3CDTF">2022-03-22T02:14:26Z</dcterms:created>
  <dcterms:modified xsi:type="dcterms:W3CDTF">2022-03-22T07:47:43Z</dcterms:modified>
</cp:coreProperties>
</file>