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7" r:id="rId4"/>
    <p:sldId id="270" r:id="rId5"/>
    <p:sldId id="271" r:id="rId6"/>
    <p:sldId id="272" r:id="rId7"/>
    <p:sldId id="258" r:id="rId8"/>
    <p:sldId id="259" r:id="rId9"/>
    <p:sldId id="273" r:id="rId10"/>
    <p:sldId id="274" r:id="rId11"/>
    <p:sldId id="260" r:id="rId12"/>
    <p:sldId id="275" r:id="rId13"/>
    <p:sldId id="276" r:id="rId14"/>
    <p:sldId id="261" r:id="rId15"/>
    <p:sldId id="277" r:id="rId16"/>
    <p:sldId id="262" r:id="rId17"/>
    <p:sldId id="263" r:id="rId18"/>
    <p:sldId id="278" r:id="rId19"/>
    <p:sldId id="279" r:id="rId20"/>
    <p:sldId id="269" r:id="rId21"/>
    <p:sldId id="264" r:id="rId22"/>
    <p:sldId id="265" r:id="rId23"/>
    <p:sldId id="266" r:id="rId24"/>
    <p:sldId id="267" r:id="rId25"/>
    <p:sldId id="268" r:id="rId26"/>
    <p:sldId id="282" r:id="rId27"/>
    <p:sldId id="283" r:id="rId28"/>
    <p:sldId id="284" r:id="rId29"/>
    <p:sldId id="285" r:id="rId30"/>
    <p:sldId id="287" r:id="rId31"/>
    <p:sldId id="289" r:id="rId32"/>
    <p:sldId id="288" r:id="rId33"/>
    <p:sldId id="291" r:id="rId34"/>
    <p:sldId id="295" r:id="rId35"/>
    <p:sldId id="296" r:id="rId36"/>
    <p:sldId id="297" r:id="rId37"/>
    <p:sldId id="298" r:id="rId38"/>
    <p:sldId id="300" r:id="rId39"/>
    <p:sldId id="301" r:id="rId40"/>
    <p:sldId id="302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1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234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1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08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5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7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3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0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A83A5-419B-4FE5-B54E-ED77280626CC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DCAB8C-79A6-4D4C-B97C-6CDCE4704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 10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3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du -a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611" y="1"/>
            <a:ext cx="892287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95130"/>
            <a:ext cx="34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파일시스템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전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사용량 출력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08713" y="-1"/>
            <a:ext cx="695739" cy="21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4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-1"/>
            <a:ext cx="12192001" cy="19878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839" y="0"/>
            <a:ext cx="850716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" y="691922"/>
            <a:ext cx="368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jobs : </a:t>
            </a:r>
            <a:r>
              <a:rPr lang="ko-KR" altLang="en-US" dirty="0" smtClean="0"/>
              <a:t>현재 수행되는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err="1" smtClean="0"/>
              <a:t>ps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각종 프로세스 상황 확인</a:t>
            </a:r>
            <a:endParaRPr lang="en-US" altLang="ko-KR" dirty="0" smtClean="0"/>
          </a:p>
          <a:p>
            <a:r>
              <a:rPr lang="en-US" altLang="ko-KR" dirty="0" err="1" smtClean="0"/>
              <a:t>pstree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트리구조로</a:t>
            </a:r>
            <a:r>
              <a:rPr lang="ko-KR" altLang="en-US" dirty="0" smtClean="0"/>
              <a:t> 프로세스 출력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36634" y="0"/>
            <a:ext cx="527453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84838" y="278296"/>
            <a:ext cx="3034014" cy="735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84836" y="1013790"/>
            <a:ext cx="5757337" cy="566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8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프로세스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6509"/>
            <a:ext cx="12192000" cy="5411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0"/>
            <a:ext cx="86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ulimit</a:t>
            </a:r>
            <a:r>
              <a:rPr lang="en-US" altLang="ko-KR" dirty="0" smtClean="0"/>
              <a:t> –a : </a:t>
            </a:r>
            <a:r>
              <a:rPr lang="ko-KR" altLang="en-US" dirty="0" smtClean="0"/>
              <a:t>전체 프로세스 지원한도 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25757" y="1446509"/>
            <a:ext cx="1033669" cy="243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" y="2032875"/>
            <a:ext cx="6778487" cy="4606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4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프로세스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0879"/>
            <a:ext cx="12192000" cy="59671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81651"/>
            <a:ext cx="12192000" cy="5457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5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cpu</a:t>
            </a:r>
            <a:r>
              <a:rPr lang="ko-KR" altLang="en-US" dirty="0" smtClean="0"/>
              <a:t>상황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" y="1381449"/>
            <a:ext cx="11669848" cy="1097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026" y="2479351"/>
            <a:ext cx="1047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swpd</a:t>
            </a:r>
            <a:r>
              <a:rPr lang="en-US" altLang="ko-KR" dirty="0" smtClean="0"/>
              <a:t> : swap </a:t>
            </a:r>
            <a:r>
              <a:rPr lang="ko-KR" altLang="en-US" dirty="0" smtClean="0"/>
              <a:t>사용량</a:t>
            </a:r>
            <a:endParaRPr lang="en-US" altLang="ko-KR" dirty="0" smtClean="0"/>
          </a:p>
          <a:p>
            <a:r>
              <a:rPr lang="en-US" altLang="ko-KR" dirty="0" smtClean="0"/>
              <a:t>free : </a:t>
            </a:r>
            <a:r>
              <a:rPr lang="ko-KR" altLang="en-US" dirty="0" smtClean="0"/>
              <a:t>메모리 미사용공간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5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267" y="1"/>
            <a:ext cx="848273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904" y="159027"/>
            <a:ext cx="37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 /proc/</a:t>
            </a:r>
            <a:r>
              <a:rPr lang="en-US" altLang="ko-KR" dirty="0" err="1" smtClean="0"/>
              <a:t>cpuinfo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6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9557"/>
            <a:ext cx="12249734" cy="131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09" y="3021496"/>
            <a:ext cx="1039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 : </a:t>
            </a:r>
            <a:r>
              <a:rPr lang="ko-KR" altLang="en-US" dirty="0" smtClean="0"/>
              <a:t>메모리 사용량</a:t>
            </a:r>
            <a:endParaRPr lang="en-US" altLang="ko-KR" dirty="0" smtClean="0"/>
          </a:p>
          <a:p>
            <a:r>
              <a:rPr lang="en-US" altLang="ko-KR" dirty="0" smtClean="0"/>
              <a:t>swap : </a:t>
            </a:r>
            <a:r>
              <a:rPr lang="ko-KR" altLang="en-US" dirty="0" err="1" smtClean="0"/>
              <a:t>하드디스크쪽</a:t>
            </a:r>
            <a:r>
              <a:rPr lang="ko-KR" altLang="en-US" dirty="0" smtClean="0"/>
              <a:t> 사용메모리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05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디스크 확인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-k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949" y="863405"/>
            <a:ext cx="10224052" cy="59945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4191" y="0"/>
            <a:ext cx="79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시스템별</a:t>
            </a:r>
            <a:r>
              <a:rPr lang="ko-KR" altLang="en-US" dirty="0" smtClean="0"/>
              <a:t> 배분크기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상황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크기 등이 보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78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du -a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241" y="1"/>
            <a:ext cx="895375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34887"/>
            <a:ext cx="323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 </a:t>
            </a:r>
            <a:r>
              <a:rPr lang="ko-KR" altLang="en-US" dirty="0" err="1" smtClean="0"/>
              <a:t>파일별</a:t>
            </a:r>
            <a:r>
              <a:rPr lang="ko-KR" altLang="en-US" dirty="0" smtClean="0"/>
              <a:t> 스페이스 사용량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87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iostat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2" y="1"/>
            <a:ext cx="1066799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52939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 </a:t>
            </a:r>
            <a:r>
              <a:rPr lang="en-US" altLang="ko-KR" dirty="0" err="1" smtClean="0"/>
              <a:t>io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5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굿바이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5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679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2721"/>
            <a:ext cx="12192000" cy="62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7819"/>
            <a:ext cx="12192000" cy="69058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67739" y="-19878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94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801"/>
            <a:ext cx="8487960" cy="1495634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054"/>
          <a:stretch/>
        </p:blipFill>
        <p:spPr>
          <a:xfrm>
            <a:off x="0" y="660400"/>
            <a:ext cx="12192000" cy="2341217"/>
          </a:xfrm>
          <a:prstGeom prst="rect">
            <a:avLst/>
          </a:prstGeom>
        </p:spPr>
      </p:pic>
      <p:pic>
        <p:nvPicPr>
          <p:cNvPr id="6" name="내용 개체 틀 6"/>
          <p:cNvPicPr>
            <a:picLocks noChangeAspect="1"/>
          </p:cNvPicPr>
          <p:nvPr/>
        </p:nvPicPr>
        <p:blipFill rotWithShape="1">
          <a:blip r:embed="rId4"/>
          <a:srcRect b="66984"/>
          <a:stretch/>
        </p:blipFill>
        <p:spPr>
          <a:xfrm>
            <a:off x="0" y="4174435"/>
            <a:ext cx="10224052" cy="19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7629"/>
            <a:ext cx="12192000" cy="6935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52378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89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76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task4 - 1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0400"/>
            <a:ext cx="4968092" cy="165603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" y="4958341"/>
            <a:ext cx="11928184" cy="99632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32987"/>
            <a:ext cx="6759325" cy="1196822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" y="2316430"/>
            <a:ext cx="5837466" cy="1384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8092" y="1682540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사용량을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초간격으로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2618" y="3001915"/>
            <a:ext cx="608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사용량을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초간격으로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출력후</a:t>
            </a:r>
            <a:r>
              <a:rPr lang="ko-KR" altLang="en-US" dirty="0" smtClean="0"/>
              <a:t> 그 평균 표시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324" y="3797098"/>
            <a:ext cx="543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사용량을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초간격으로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출력후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평균값중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미사용량값</a:t>
            </a:r>
            <a:r>
              <a:rPr lang="ko-KR" altLang="en-US" dirty="0" smtClean="0"/>
              <a:t> 출력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366" y="5983195"/>
            <a:ext cx="1177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4)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사용량을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초간격으로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출력후</a:t>
            </a:r>
            <a:r>
              <a:rPr lang="ko-KR" altLang="en-US" dirty="0" smtClean="0"/>
              <a:t> 그 평균값을 </a:t>
            </a:r>
            <a:r>
              <a:rPr lang="ko-KR" altLang="en-US" dirty="0" err="1" smtClean="0"/>
              <a:t>빈값과</a:t>
            </a:r>
            <a:r>
              <a:rPr lang="ko-KR" altLang="en-US" dirty="0" smtClean="0"/>
              <a:t> 사용량을 위와 같은 방식으로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9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task4 – 1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" y="1470991"/>
            <a:ext cx="12193102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task4 - 2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0044"/>
            <a:ext cx="3029734" cy="1440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1200"/>
            <a:ext cx="12192000" cy="2638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7113" y="1550504"/>
            <a:ext cx="638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 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비사용값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208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task4 - 3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00"/>
            <a:ext cx="3301090" cy="1267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270000"/>
            <a:ext cx="8611802" cy="5544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0969" y="0"/>
            <a:ext cx="832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사용되는 </a:t>
            </a:r>
            <a:r>
              <a:rPr lang="ko-KR" altLang="en-US" dirty="0" err="1" smtClean="0"/>
              <a:t>디스크값</a:t>
            </a:r>
            <a:r>
              <a:rPr lang="ko-KR" altLang="en-US" dirty="0" smtClean="0"/>
              <a:t> 전체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668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task4 - 3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616" y="0"/>
            <a:ext cx="7216724" cy="1475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72" y="1475624"/>
            <a:ext cx="8621328" cy="5382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30400"/>
            <a:ext cx="357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디스크중</a:t>
            </a:r>
            <a:r>
              <a:rPr lang="ko-KR" altLang="en-US" dirty="0" smtClean="0"/>
              <a:t> 사용되는 파일시스템들 전부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7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sar</a:t>
            </a:r>
            <a:r>
              <a:rPr lang="en-US" altLang="ko-KR" dirty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85" y="715617"/>
            <a:ext cx="10068916" cy="6142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6139" y="258417"/>
            <a:ext cx="41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sysstat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미설치임으로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54557" y="2524539"/>
            <a:ext cx="3260034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65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task4 - 3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00"/>
            <a:ext cx="12119360" cy="9762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4357"/>
            <a:ext cx="12185320" cy="1669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731026"/>
            <a:ext cx="6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디스크 빈 </a:t>
            </a:r>
            <a:r>
              <a:rPr lang="ko-KR" altLang="en-US" dirty="0" err="1" smtClean="0"/>
              <a:t>사용값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3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task5 - </a:t>
            </a:r>
            <a:r>
              <a:rPr lang="ko-KR" altLang="en-US" dirty="0" err="1" smtClean="0"/>
              <a:t>쉘프로그램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694" y="2862470"/>
            <a:ext cx="12230694" cy="3995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8694" y="660400"/>
            <a:ext cx="12230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 : serverstatus.html 1</a:t>
            </a:r>
            <a:r>
              <a:rPr lang="ko-KR" altLang="en-US" dirty="0" smtClean="0"/>
              <a:t>열에서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열까지 저장</a:t>
            </a:r>
            <a:endParaRPr lang="en-US" altLang="ko-KR" dirty="0" smtClean="0"/>
          </a:p>
          <a:p>
            <a:r>
              <a:rPr lang="en-US" altLang="ko-KR" dirty="0" smtClean="0"/>
              <a:t>t2 : serverstatus.html 29</a:t>
            </a:r>
            <a:r>
              <a:rPr lang="ko-KR" altLang="en-US" dirty="0" smtClean="0"/>
              <a:t>열에서 끝까지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cpu</a:t>
            </a:r>
            <a:r>
              <a:rPr lang="ko-KR" altLang="en-US" dirty="0" smtClean="0"/>
              <a:t>메모리 추출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평균값 </a:t>
            </a:r>
            <a:r>
              <a:rPr lang="en-US" altLang="ko-KR" dirty="0" smtClean="0"/>
              <a:t>grep</a:t>
            </a:r>
          </a:p>
          <a:p>
            <a:r>
              <a:rPr lang="ko-KR" altLang="en-US" dirty="0" smtClean="0"/>
              <a:t>메모리 추출 </a:t>
            </a:r>
            <a:r>
              <a:rPr lang="en-US" altLang="ko-KR" dirty="0" smtClean="0"/>
              <a:t>: free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 필드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사용된값</a:t>
            </a:r>
            <a:r>
              <a:rPr lang="en-US" altLang="ko-KR" dirty="0" smtClean="0"/>
              <a:t>, 4</a:t>
            </a:r>
            <a:r>
              <a:rPr lang="ko-KR" altLang="en-US" dirty="0" err="1" smtClean="0"/>
              <a:t>번필드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빈 </a:t>
            </a:r>
            <a:r>
              <a:rPr lang="ko-KR" altLang="en-US" dirty="0" err="1" smtClean="0"/>
              <a:t>공란값</a:t>
            </a:r>
            <a:endParaRPr lang="en-US" altLang="ko-KR" dirty="0" smtClean="0"/>
          </a:p>
          <a:p>
            <a:r>
              <a:rPr lang="ko-KR" altLang="en-US" dirty="0" smtClean="0"/>
              <a:t>디스크 추출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–k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4</a:t>
            </a:r>
            <a:r>
              <a:rPr lang="ko-KR" altLang="en-US" dirty="0" err="1" smtClean="0"/>
              <a:t>번필드</a:t>
            </a:r>
            <a:r>
              <a:rPr lang="ko-KR" altLang="en-US" dirty="0" smtClean="0"/>
              <a:t> 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사용되지 </a:t>
            </a:r>
            <a:r>
              <a:rPr lang="ko-KR" altLang="en-US" dirty="0" err="1" smtClean="0"/>
              <a:t>않은값</a:t>
            </a:r>
            <a:r>
              <a:rPr lang="en-US" altLang="ko-KR" dirty="0" smtClean="0"/>
              <a:t>, 3</a:t>
            </a:r>
            <a:r>
              <a:rPr lang="ko-KR" altLang="en-US" dirty="0" err="1" smtClean="0"/>
              <a:t>번필드</a:t>
            </a:r>
            <a:r>
              <a:rPr lang="ko-KR" altLang="en-US" dirty="0" smtClean="0"/>
              <a:t> 합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사용된값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47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9047"/>
            <a:ext cx="12192000" cy="69270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1525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task5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823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80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sar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319" y="636105"/>
            <a:ext cx="10373682" cy="6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5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top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35" y="696399"/>
            <a:ext cx="10303565" cy="61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84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fsck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723023"/>
            <a:ext cx="10243930" cy="61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36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du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923" y="658117"/>
            <a:ext cx="10383078" cy="61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4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923" y="588533"/>
            <a:ext cx="10383078" cy="62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7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pstree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39" y="821283"/>
            <a:ext cx="10124661" cy="60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sar</a:t>
            </a:r>
            <a:r>
              <a:rPr lang="en-US" altLang="ko-KR" dirty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42" y="527493"/>
            <a:ext cx="9985558" cy="63305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6442" y="4483267"/>
            <a:ext cx="741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sar</a:t>
            </a:r>
            <a:r>
              <a:rPr lang="en-US" altLang="ko-KR" dirty="0" smtClean="0">
                <a:solidFill>
                  <a:schemeClr val="bg1"/>
                </a:solidFill>
              </a:rPr>
              <a:t> 1 10 : 1</a:t>
            </a:r>
            <a:r>
              <a:rPr lang="ko-KR" altLang="en-US" dirty="0" smtClean="0">
                <a:solidFill>
                  <a:schemeClr val="bg1"/>
                </a:solidFill>
              </a:rPr>
              <a:t>초 간격으로 </a:t>
            </a:r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회 </a:t>
            </a:r>
            <a:r>
              <a:rPr lang="en-US" altLang="ko-KR" dirty="0" err="1" smtClean="0">
                <a:solidFill>
                  <a:schemeClr val="bg1"/>
                </a:solidFill>
              </a:rPr>
              <a:t>cpu</a:t>
            </a:r>
            <a:r>
              <a:rPr lang="ko-KR" altLang="en-US" dirty="0" smtClean="0">
                <a:solidFill>
                  <a:schemeClr val="bg1"/>
                </a:solidFill>
              </a:rPr>
              <a:t>사용량 측정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100</a:t>
            </a:r>
            <a:r>
              <a:rPr lang="ko-KR" altLang="en-US" dirty="0" smtClean="0">
                <a:solidFill>
                  <a:schemeClr val="bg1"/>
                </a:solidFill>
              </a:rPr>
              <a:t>이 될 경우 많아지기에 </a:t>
            </a:r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</a:rPr>
              <a:t>에서 컷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가장 마지막에 평균값 출력됨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9221" y="4483267"/>
            <a:ext cx="4727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%user : user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err="1" smtClean="0">
                <a:solidFill>
                  <a:schemeClr val="bg1"/>
                </a:solidFill>
              </a:rPr>
              <a:t>cpu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%nice : </a:t>
            </a:r>
            <a:r>
              <a:rPr lang="ko-KR" altLang="en-US" dirty="0" smtClean="0">
                <a:solidFill>
                  <a:schemeClr val="bg1"/>
                </a:solidFill>
              </a:rPr>
              <a:t>우선순위</a:t>
            </a:r>
            <a:r>
              <a:rPr lang="en-US" altLang="ko-KR" dirty="0" smtClean="0">
                <a:solidFill>
                  <a:schemeClr val="bg1"/>
                </a:solidFill>
              </a:rPr>
              <a:t>job</a:t>
            </a:r>
            <a:r>
              <a:rPr lang="ko-KR" altLang="en-US" dirty="0" smtClean="0">
                <a:solidFill>
                  <a:schemeClr val="bg1"/>
                </a:solidFill>
              </a:rPr>
              <a:t>에서의 </a:t>
            </a:r>
            <a:r>
              <a:rPr lang="en-US" altLang="ko-KR" dirty="0" smtClean="0">
                <a:solidFill>
                  <a:schemeClr val="bg1"/>
                </a:solidFill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</a:rPr>
              <a:t>의 사용량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%system : system</a:t>
            </a:r>
            <a:r>
              <a:rPr lang="ko-KR" altLang="en-US" dirty="0" smtClean="0">
                <a:solidFill>
                  <a:schemeClr val="bg1"/>
                </a:solidFill>
              </a:rPr>
              <a:t>에서의 </a:t>
            </a:r>
            <a:r>
              <a:rPr lang="en-US" altLang="ko-KR" dirty="0" err="1" smtClean="0">
                <a:solidFill>
                  <a:schemeClr val="bg1"/>
                </a:solidFill>
              </a:rPr>
              <a:t>cpu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r>
              <a:rPr lang="en-US" altLang="ko-KR" dirty="0" err="1" smtClean="0">
                <a:solidFill>
                  <a:schemeClr val="bg1"/>
                </a:solidFill>
              </a:rPr>
              <a:t>iowait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en-US" altLang="ko-KR" dirty="0" err="1" smtClean="0">
                <a:solidFill>
                  <a:schemeClr val="bg1"/>
                </a:solidFill>
              </a:rPr>
              <a:t>io</a:t>
            </a:r>
            <a:r>
              <a:rPr lang="ko-KR" altLang="en-US" dirty="0" err="1" smtClean="0">
                <a:solidFill>
                  <a:schemeClr val="bg1"/>
                </a:solidFill>
              </a:rPr>
              <a:t>속도차로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cpu</a:t>
            </a:r>
            <a:r>
              <a:rPr lang="ko-KR" altLang="en-US" dirty="0" smtClean="0">
                <a:solidFill>
                  <a:schemeClr val="bg1"/>
                </a:solidFill>
              </a:rPr>
              <a:t>가 쉬는 비율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%steal : </a:t>
            </a:r>
            <a:r>
              <a:rPr lang="ko-KR" altLang="en-US" dirty="0" err="1" smtClean="0">
                <a:solidFill>
                  <a:schemeClr val="bg1"/>
                </a:solidFill>
              </a:rPr>
              <a:t>프로레스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교환등으로</a:t>
            </a:r>
            <a:r>
              <a:rPr lang="ko-KR" altLang="en-US" dirty="0" smtClean="0">
                <a:solidFill>
                  <a:schemeClr val="bg1"/>
                </a:solidFill>
              </a:rPr>
              <a:t> 사용된 시간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%idle : </a:t>
            </a:r>
            <a:r>
              <a:rPr lang="en-US" altLang="ko-KR" dirty="0" err="1" smtClean="0">
                <a:solidFill>
                  <a:schemeClr val="bg1"/>
                </a:solidFill>
              </a:rPr>
              <a:t>cpu</a:t>
            </a:r>
            <a:r>
              <a:rPr lang="ko-KR" altLang="en-US" dirty="0" smtClean="0">
                <a:solidFill>
                  <a:schemeClr val="bg1"/>
                </a:solidFill>
              </a:rPr>
              <a:t>의 공란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= 100 – (%user + %nice + %system)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14801" y="874644"/>
            <a:ext cx="1113182" cy="218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57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top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626231"/>
            <a:ext cx="10363201" cy="62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64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vmstat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365" y="900765"/>
            <a:ext cx="9965635" cy="59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2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free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1" y="752801"/>
            <a:ext cx="10243930" cy="6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3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6503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man </a:t>
            </a:r>
            <a:r>
              <a:rPr lang="en-US" altLang="ko-KR" dirty="0" err="1" smtClean="0"/>
              <a:t>df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682" y="609601"/>
            <a:ext cx="1043331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38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iostat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92" y="609601"/>
            <a:ext cx="1050760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1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27774" cy="886166"/>
          </a:xfrm>
        </p:spPr>
        <p:txBody>
          <a:bodyPr/>
          <a:lstStyle/>
          <a:p>
            <a:r>
              <a:rPr lang="en-US" altLang="ko-KR" dirty="0" err="1" smtClean="0"/>
              <a:t>sar</a:t>
            </a:r>
            <a:r>
              <a:rPr lang="en-US" altLang="ko-KR" dirty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69" y="655983"/>
            <a:ext cx="9842332" cy="6202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530" y="0"/>
            <a:ext cx="78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-d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disk </a:t>
            </a:r>
            <a:r>
              <a:rPr lang="en-US" altLang="ko-KR" dirty="0" err="1" smtClean="0"/>
              <a:t>io</a:t>
            </a:r>
            <a:r>
              <a:rPr lang="ko-KR" altLang="en-US" dirty="0" smtClean="0"/>
              <a:t>정보를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초간격으로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조사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98334" y="886166"/>
            <a:ext cx="1267579" cy="286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sar</a:t>
            </a:r>
            <a:r>
              <a:rPr lang="en-US" altLang="ko-KR" dirty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" y="1152939"/>
            <a:ext cx="12169938" cy="5705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0400"/>
            <a:ext cx="331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직전 명령에서의 </a:t>
            </a:r>
            <a:r>
              <a:rPr lang="ko-KR" altLang="en-US" dirty="0" err="1" smtClean="0"/>
              <a:t>평균출력값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9669" y="-1"/>
            <a:ext cx="887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 : </a:t>
            </a:r>
            <a:r>
              <a:rPr lang="ko-KR" altLang="en-US" dirty="0" smtClean="0"/>
              <a:t>네트워크 디바이스결과로부터의 통계</a:t>
            </a:r>
            <a:endParaRPr lang="en-US" altLang="ko-KR" dirty="0" smtClean="0"/>
          </a:p>
          <a:p>
            <a:r>
              <a:rPr lang="en-US" altLang="ko-KR" dirty="0" err="1" smtClean="0"/>
              <a:t>tps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초당 </a:t>
            </a:r>
            <a:r>
              <a:rPr lang="ko-KR" altLang="en-US" dirty="0" err="1" smtClean="0"/>
              <a:t>전송량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7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313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top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64" y="0"/>
            <a:ext cx="822613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74643"/>
            <a:ext cx="3965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 : </a:t>
            </a:r>
            <a:r>
              <a:rPr lang="ko-KR" altLang="en-US" dirty="0" smtClean="0"/>
              <a:t>실행 우선순위</a:t>
            </a:r>
            <a:endParaRPr lang="en-US" altLang="ko-KR" dirty="0" smtClean="0"/>
          </a:p>
          <a:p>
            <a:r>
              <a:rPr lang="en-US" altLang="ko-KR" dirty="0" smtClean="0"/>
              <a:t>NI : </a:t>
            </a:r>
            <a:r>
              <a:rPr lang="ko-KR" altLang="en-US" dirty="0" smtClean="0"/>
              <a:t>우선순위 영향 </a:t>
            </a:r>
            <a:r>
              <a:rPr lang="en-US" altLang="ko-KR" dirty="0" smtClean="0"/>
              <a:t>nice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smtClean="0"/>
              <a:t>VIRT : </a:t>
            </a:r>
            <a:r>
              <a:rPr lang="ko-KR" altLang="en-US" dirty="0" smtClean="0"/>
              <a:t>프로세스 가상 메모리 </a:t>
            </a:r>
            <a:r>
              <a:rPr lang="ko-KR" altLang="en-US" dirty="0" err="1" smtClean="0"/>
              <a:t>전체양</a:t>
            </a:r>
            <a:endParaRPr lang="en-US" altLang="ko-KR" dirty="0" smtClean="0"/>
          </a:p>
          <a:p>
            <a:r>
              <a:rPr lang="en-US" altLang="ko-KR" dirty="0" smtClean="0"/>
              <a:t>RES : </a:t>
            </a:r>
            <a:r>
              <a:rPr lang="ko-KR" altLang="en-US" dirty="0" err="1" smtClean="0"/>
              <a:t>물리메모리양</a:t>
            </a:r>
            <a:endParaRPr lang="en-US" altLang="ko-KR" dirty="0" smtClean="0"/>
          </a:p>
          <a:p>
            <a:r>
              <a:rPr lang="en-US" altLang="ko-KR" dirty="0" smtClean="0"/>
              <a:t>SHR_S :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사용량</a:t>
            </a:r>
            <a:endParaRPr lang="en-US" altLang="ko-KR" dirty="0" smtClean="0"/>
          </a:p>
          <a:p>
            <a:r>
              <a:rPr lang="en-US" altLang="ko-KR" dirty="0" smtClean="0"/>
              <a:t>%CPU :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사용율</a:t>
            </a:r>
            <a:endParaRPr lang="en-US" altLang="ko-KR" dirty="0" smtClean="0"/>
          </a:p>
          <a:p>
            <a:r>
              <a:rPr lang="en-US" altLang="ko-KR" dirty="0" smtClean="0"/>
              <a:t>%MEN : ram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res</a:t>
            </a:r>
            <a:r>
              <a:rPr lang="ko-KR" altLang="en-US" dirty="0" smtClean="0"/>
              <a:t>가 차지하는 비율</a:t>
            </a:r>
            <a:endParaRPr lang="en-US" altLang="ko-KR" dirty="0" smtClean="0"/>
          </a:p>
          <a:p>
            <a:r>
              <a:rPr lang="en-US" altLang="ko-KR" dirty="0" smtClean="0"/>
              <a:t>TIME+ : </a:t>
            </a:r>
            <a:r>
              <a:rPr lang="ko-KR" altLang="en-US" dirty="0" err="1" smtClean="0"/>
              <a:t>토탈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사용시간</a:t>
            </a:r>
            <a:endParaRPr lang="en-US" altLang="ko-KR" dirty="0" smtClean="0"/>
          </a:p>
          <a:p>
            <a:r>
              <a:rPr lang="en-US" altLang="ko-KR" dirty="0" smtClean="0"/>
              <a:t>COMMEND : </a:t>
            </a:r>
            <a:r>
              <a:rPr lang="ko-KR" altLang="en-US" dirty="0" smtClean="0"/>
              <a:t>실행 커맨드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err="1" smtClean="0"/>
              <a:t>f</a:t>
            </a:r>
            <a:r>
              <a:rPr lang="en-US" altLang="ko-KR" dirty="0" err="1" smtClean="0"/>
              <a:t>sck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7" y="684099"/>
            <a:ext cx="10442713" cy="6173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4052" y="0"/>
            <a:ext cx="832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시스템 에러 복구 명령어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6383" y="660400"/>
            <a:ext cx="775252" cy="23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49286" y="3299790"/>
            <a:ext cx="4830417" cy="35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49285" y="6062868"/>
            <a:ext cx="4830417" cy="337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9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du </a:t>
            </a:r>
            <a:r>
              <a:rPr lang="ko-KR" altLang="en-US" dirty="0" smtClean="0"/>
              <a:t>명령어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du -k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359" y="0"/>
            <a:ext cx="9344642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20799"/>
            <a:ext cx="284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파일시스템 사용량 출력</a:t>
            </a:r>
            <a:endParaRPr lang="en-US" altLang="ko-KR" dirty="0" smtClean="0"/>
          </a:p>
          <a:p>
            <a:r>
              <a:rPr lang="en-US" altLang="ko-KR" dirty="0" smtClean="0"/>
              <a:t>&gt;&gt; -k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KB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해당 옵션은 보통 기본적으로 해당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31636" y="0"/>
            <a:ext cx="795129" cy="238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6021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471</Words>
  <Application>Microsoft Office PowerPoint</Application>
  <PresentationFormat>와이드스크린</PresentationFormat>
  <Paragraphs>100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HY그래픽M</vt:lpstr>
      <vt:lpstr>맑은 고딕</vt:lpstr>
      <vt:lpstr>Arial</vt:lpstr>
      <vt:lpstr>Trebuchet MS</vt:lpstr>
      <vt:lpstr>Wingdings 3</vt:lpstr>
      <vt:lpstr>패싯</vt:lpstr>
      <vt:lpstr>Linux 10장</vt:lpstr>
      <vt:lpstr>노트정리</vt:lpstr>
      <vt:lpstr>sar 명령어</vt:lpstr>
      <vt:lpstr>sar 명령어</vt:lpstr>
      <vt:lpstr>sar 명령어</vt:lpstr>
      <vt:lpstr>sar 명령어</vt:lpstr>
      <vt:lpstr>top명령어</vt:lpstr>
      <vt:lpstr>fsck 명령어</vt:lpstr>
      <vt:lpstr>du 명령어 du -k</vt:lpstr>
      <vt:lpstr>du -a</vt:lpstr>
      <vt:lpstr>프로세스 확인</vt:lpstr>
      <vt:lpstr>프로세스 확인</vt:lpstr>
      <vt:lpstr>프로세스 확인</vt:lpstr>
      <vt:lpstr>cpu상황 확인</vt:lpstr>
      <vt:lpstr>PowerPoint 프레젠테이션</vt:lpstr>
      <vt:lpstr>메모리 확인</vt:lpstr>
      <vt:lpstr>디스크 확인 df -k</vt:lpstr>
      <vt:lpstr>du -a</vt:lpstr>
      <vt:lpstr>iostat</vt:lpstr>
      <vt:lpstr>굿바이 프로젝트</vt:lpstr>
      <vt:lpstr>Task1</vt:lpstr>
      <vt:lpstr>Task2</vt:lpstr>
      <vt:lpstr>Task3</vt:lpstr>
      <vt:lpstr>Task3</vt:lpstr>
      <vt:lpstr>task4 - 1</vt:lpstr>
      <vt:lpstr>task4 – 1실행</vt:lpstr>
      <vt:lpstr>task4 - 2</vt:lpstr>
      <vt:lpstr>task4 - 3</vt:lpstr>
      <vt:lpstr>task4 - 3</vt:lpstr>
      <vt:lpstr>task4 - 3</vt:lpstr>
      <vt:lpstr>task5 - 쉘프로그램</vt:lpstr>
      <vt:lpstr>task5</vt:lpstr>
      <vt:lpstr>man</vt:lpstr>
      <vt:lpstr>man sar</vt:lpstr>
      <vt:lpstr>man top</vt:lpstr>
      <vt:lpstr>man fsck</vt:lpstr>
      <vt:lpstr>man du</vt:lpstr>
      <vt:lpstr>man ps</vt:lpstr>
      <vt:lpstr>man pstree</vt:lpstr>
      <vt:lpstr>man top</vt:lpstr>
      <vt:lpstr>man vmstat</vt:lpstr>
      <vt:lpstr>man free</vt:lpstr>
      <vt:lpstr>man df</vt:lpstr>
      <vt:lpstr>iostat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10장</dc:title>
  <dc:creator>A_013</dc:creator>
  <cp:lastModifiedBy>A_013</cp:lastModifiedBy>
  <cp:revision>50</cp:revision>
  <dcterms:created xsi:type="dcterms:W3CDTF">2022-04-06T23:59:10Z</dcterms:created>
  <dcterms:modified xsi:type="dcterms:W3CDTF">2022-04-07T06:18:19Z</dcterms:modified>
</cp:coreProperties>
</file>