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7" r:id="rId3"/>
    <p:sldId id="257" r:id="rId4"/>
    <p:sldId id="258" r:id="rId5"/>
    <p:sldId id="261" r:id="rId6"/>
    <p:sldId id="260" r:id="rId7"/>
    <p:sldId id="259" r:id="rId8"/>
    <p:sldId id="262" r:id="rId9"/>
    <p:sldId id="264" r:id="rId10"/>
    <p:sldId id="263" r:id="rId11"/>
    <p:sldId id="266" r:id="rId12"/>
    <p:sldId id="265" r:id="rId13"/>
    <p:sldId id="269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946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BD20-58B0-4025-A31A-09AB4810ACA6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75F5-FF15-466A-9C4F-D91CAD7F8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369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BD20-58B0-4025-A31A-09AB4810ACA6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75F5-FF15-466A-9C4F-D91CAD7F8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99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BD20-58B0-4025-A31A-09AB4810ACA6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75F5-FF15-466A-9C4F-D91CAD7F8A8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5341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BD20-58B0-4025-A31A-09AB4810ACA6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75F5-FF15-466A-9C4F-D91CAD7F8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591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BD20-58B0-4025-A31A-09AB4810ACA6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75F5-FF15-466A-9C4F-D91CAD7F8A8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2928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BD20-58B0-4025-A31A-09AB4810ACA6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75F5-FF15-466A-9C4F-D91CAD7F8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620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BD20-58B0-4025-A31A-09AB4810ACA6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75F5-FF15-466A-9C4F-D91CAD7F8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413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BD20-58B0-4025-A31A-09AB4810ACA6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75F5-FF15-466A-9C4F-D91CAD7F8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83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BD20-58B0-4025-A31A-09AB4810ACA6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75F5-FF15-466A-9C4F-D91CAD7F8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03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BD20-58B0-4025-A31A-09AB4810ACA6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75F5-FF15-466A-9C4F-D91CAD7F8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17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BD20-58B0-4025-A31A-09AB4810ACA6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75F5-FF15-466A-9C4F-D91CAD7F8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84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BD20-58B0-4025-A31A-09AB4810ACA6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75F5-FF15-466A-9C4F-D91CAD7F8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9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BD20-58B0-4025-A31A-09AB4810ACA6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75F5-FF15-466A-9C4F-D91CAD7F8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72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BD20-58B0-4025-A31A-09AB4810ACA6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75F5-FF15-466A-9C4F-D91CAD7F8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20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BD20-58B0-4025-A31A-09AB4810ACA6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75F5-FF15-466A-9C4F-D91CAD7F8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0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BD20-58B0-4025-A31A-09AB4810ACA6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75F5-FF15-466A-9C4F-D91CAD7F8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8BD20-58B0-4025-A31A-09AB4810ACA6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C075F5-FF15-466A-9C4F-D91CAD7F8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56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Linux 2</a:t>
            </a:r>
            <a:r>
              <a:rPr lang="ko-KR" altLang="en-US" dirty="0" smtClean="0"/>
              <a:t>장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Kopo12 </a:t>
            </a:r>
            <a:r>
              <a:rPr lang="ko-KR" altLang="en-US" dirty="0" smtClean="0"/>
              <a:t>김희주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68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5803" y="609600"/>
            <a:ext cx="8596668" cy="1320800"/>
          </a:xfrm>
        </p:spPr>
        <p:txBody>
          <a:bodyPr/>
          <a:lstStyle/>
          <a:p>
            <a:r>
              <a:rPr lang="en-US" altLang="ko-KR" dirty="0" smtClean="0"/>
              <a:t>man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757" y="0"/>
            <a:ext cx="8165243" cy="685800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163" y="3081570"/>
            <a:ext cx="4496015" cy="3776429"/>
          </a:xfrm>
          <a:prstGeom prst="rect">
            <a:avLst/>
          </a:prstGeom>
        </p:spPr>
      </p:pic>
      <p:sp>
        <p:nvSpPr>
          <p:cNvPr id="6" name="왼쪽으로 구부러진 화살표 5"/>
          <p:cNvSpPr/>
          <p:nvPr/>
        </p:nvSpPr>
        <p:spPr>
          <a:xfrm rot="2804542">
            <a:off x="5068957" y="3440618"/>
            <a:ext cx="616226" cy="135216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21287" y="3059668"/>
            <a:ext cx="5605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udo</a:t>
            </a:r>
            <a:r>
              <a:rPr lang="ko-KR" altLang="en-US" dirty="0" smtClean="0">
                <a:solidFill>
                  <a:schemeClr val="bg1"/>
                </a:solidFill>
              </a:rPr>
              <a:t>에 대한 도움말을 보여주는 명령어 </a:t>
            </a:r>
            <a:r>
              <a:rPr lang="en-US" altLang="ko-KR" dirty="0" smtClean="0">
                <a:solidFill>
                  <a:schemeClr val="bg1"/>
                </a:solidFill>
              </a:rPr>
              <a:t>: man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즉</a:t>
            </a:r>
            <a:r>
              <a:rPr lang="en-US" altLang="ko-KR" dirty="0" smtClean="0">
                <a:solidFill>
                  <a:schemeClr val="bg1"/>
                </a:solidFill>
              </a:rPr>
              <a:t>, man </a:t>
            </a:r>
            <a:r>
              <a:rPr lang="ko-KR" altLang="en-US" dirty="0" smtClean="0">
                <a:solidFill>
                  <a:schemeClr val="bg1"/>
                </a:solidFill>
              </a:rPr>
              <a:t>명령어 </a:t>
            </a:r>
            <a:r>
              <a:rPr lang="en-US" altLang="ko-KR" dirty="0" smtClean="0">
                <a:solidFill>
                  <a:schemeClr val="bg1"/>
                </a:solidFill>
              </a:rPr>
              <a:t>: ‘</a:t>
            </a:r>
            <a:r>
              <a:rPr lang="ko-KR" altLang="en-US" dirty="0" smtClean="0">
                <a:solidFill>
                  <a:schemeClr val="bg1"/>
                </a:solidFill>
              </a:rPr>
              <a:t>명령어</a:t>
            </a:r>
            <a:r>
              <a:rPr lang="en-US" altLang="ko-KR" dirty="0" smtClean="0">
                <a:solidFill>
                  <a:schemeClr val="bg1"/>
                </a:solidFill>
              </a:rPr>
              <a:t>＇</a:t>
            </a:r>
            <a:r>
              <a:rPr lang="ko-KR" altLang="en-US" dirty="0" smtClean="0">
                <a:solidFill>
                  <a:schemeClr val="bg1"/>
                </a:solidFill>
              </a:rPr>
              <a:t>에 대한 도움말을 보여줌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77069" y="2789352"/>
            <a:ext cx="813523" cy="2703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465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530" y="22263"/>
            <a:ext cx="8196470" cy="6915137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8795" y="5758070"/>
            <a:ext cx="8596668" cy="1320800"/>
          </a:xfrm>
        </p:spPr>
        <p:txBody>
          <a:bodyPr/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oot</a:t>
            </a:r>
            <a:r>
              <a:rPr lang="ko-KR" altLang="en-US" dirty="0" smtClean="0"/>
              <a:t>가 아닌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를 통한 </a:t>
            </a:r>
            <a:r>
              <a:rPr lang="en-US" altLang="ko-KR" dirty="0" err="1" smtClean="0"/>
              <a:t>sudo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95236" y="516834"/>
            <a:ext cx="4952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adduser</a:t>
            </a:r>
            <a:r>
              <a:rPr lang="en-US" altLang="ko-KR" dirty="0" smtClean="0">
                <a:solidFill>
                  <a:schemeClr val="bg1"/>
                </a:solidFill>
              </a:rPr>
              <a:t> user</a:t>
            </a:r>
            <a:r>
              <a:rPr lang="ko-KR" altLang="en-US" dirty="0" smtClean="0">
                <a:solidFill>
                  <a:schemeClr val="bg1"/>
                </a:solidFill>
              </a:rPr>
              <a:t>명 </a:t>
            </a:r>
            <a:r>
              <a:rPr lang="en-US" altLang="ko-KR" dirty="0" smtClean="0">
                <a:solidFill>
                  <a:schemeClr val="bg1"/>
                </a:solidFill>
              </a:rPr>
              <a:t>-&gt; user</a:t>
            </a:r>
            <a:r>
              <a:rPr lang="ko-KR" altLang="en-US" dirty="0" smtClean="0">
                <a:solidFill>
                  <a:schemeClr val="bg1"/>
                </a:solidFill>
              </a:rPr>
              <a:t>생성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권한을 위해 현재 </a:t>
            </a:r>
            <a:r>
              <a:rPr lang="en-US" altLang="ko-KR" dirty="0" smtClean="0">
                <a:solidFill>
                  <a:schemeClr val="bg1"/>
                </a:solidFill>
              </a:rPr>
              <a:t>user</a:t>
            </a:r>
            <a:r>
              <a:rPr lang="ko-KR" altLang="en-US" dirty="0" smtClean="0">
                <a:solidFill>
                  <a:schemeClr val="bg1"/>
                </a:solidFill>
              </a:rPr>
              <a:t>의 </a:t>
            </a:r>
            <a:r>
              <a:rPr lang="en-US" altLang="ko-KR" dirty="0" err="1" smtClean="0">
                <a:solidFill>
                  <a:schemeClr val="bg1"/>
                </a:solidFill>
              </a:rPr>
              <a:t>passwd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확인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5306" y="1679999"/>
            <a:ext cx="495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새 </a:t>
            </a:r>
            <a:r>
              <a:rPr lang="en-US" altLang="ko-KR" dirty="0" smtClean="0">
                <a:solidFill>
                  <a:schemeClr val="bg1"/>
                </a:solidFill>
              </a:rPr>
              <a:t>user</a:t>
            </a:r>
            <a:r>
              <a:rPr lang="ko-KR" altLang="en-US" dirty="0" smtClean="0">
                <a:solidFill>
                  <a:schemeClr val="bg1"/>
                </a:solidFill>
              </a:rPr>
              <a:t>의 </a:t>
            </a:r>
            <a:r>
              <a:rPr lang="en-US" altLang="ko-KR" dirty="0" err="1" smtClean="0">
                <a:solidFill>
                  <a:schemeClr val="bg1"/>
                </a:solidFill>
              </a:rPr>
              <a:t>passwd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설정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68418" y="3497419"/>
            <a:ext cx="5679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일시적으로 지금 생성한 </a:t>
            </a:r>
            <a:r>
              <a:rPr lang="en-US" altLang="ko-KR" dirty="0" smtClean="0">
                <a:solidFill>
                  <a:schemeClr val="bg1"/>
                </a:solidFill>
              </a:rPr>
              <a:t>user</a:t>
            </a:r>
            <a:r>
              <a:rPr lang="ko-KR" altLang="en-US" dirty="0" smtClean="0">
                <a:solidFill>
                  <a:schemeClr val="bg1"/>
                </a:solidFill>
              </a:rPr>
              <a:t>로 이동 </a:t>
            </a:r>
            <a:r>
              <a:rPr lang="en-US" altLang="ko-KR" dirty="0" smtClean="0">
                <a:solidFill>
                  <a:schemeClr val="bg1"/>
                </a:solidFill>
              </a:rPr>
              <a:t>-&gt; </a:t>
            </a:r>
            <a:r>
              <a:rPr lang="ko-KR" altLang="en-US" dirty="0" smtClean="0">
                <a:solidFill>
                  <a:schemeClr val="bg1"/>
                </a:solidFill>
              </a:rPr>
              <a:t>이동 </a:t>
            </a:r>
            <a:r>
              <a:rPr lang="en-US" altLang="ko-KR" dirty="0" smtClean="0">
                <a:solidFill>
                  <a:schemeClr val="bg1"/>
                </a:solidFill>
              </a:rPr>
              <a:t>O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</a:rPr>
              <a:t>	 -&gt; id check -&gt; </a:t>
            </a:r>
            <a:r>
              <a:rPr lang="ko-KR" altLang="en-US" dirty="0" smtClean="0">
                <a:solidFill>
                  <a:schemeClr val="bg1"/>
                </a:solidFill>
              </a:rPr>
              <a:t>생성 확인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95530" y="540529"/>
            <a:ext cx="2899706" cy="3843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022188" y="3819776"/>
            <a:ext cx="4070777" cy="3239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165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네트워크 연결상태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014" y="1256496"/>
            <a:ext cx="8343986" cy="5601504"/>
          </a:xfrm>
        </p:spPr>
      </p:pic>
    </p:spTree>
    <p:extLst>
      <p:ext uri="{BB962C8B-B14F-4D97-AF65-F5344CB8AC3E}">
        <p14:creationId xmlns:p14="http://schemas.microsoft.com/office/powerpoint/2010/main" val="286256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Ifconfig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435" y="0"/>
            <a:ext cx="8017565" cy="6812441"/>
          </a:xfrm>
        </p:spPr>
      </p:pic>
    </p:spTree>
    <p:extLst>
      <p:ext uri="{BB962C8B-B14F-4D97-AF65-F5344CB8AC3E}">
        <p14:creationId xmlns:p14="http://schemas.microsoft.com/office/powerpoint/2010/main" val="2274959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Putty root </a:t>
            </a:r>
            <a:r>
              <a:rPr lang="ko-KR" altLang="en-US" dirty="0" smtClean="0"/>
              <a:t>권한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73" y="2392510"/>
            <a:ext cx="5274886" cy="4430643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044" y="126388"/>
            <a:ext cx="6315956" cy="4077269"/>
          </a:xfrm>
          <a:prstGeom prst="rect">
            <a:avLst/>
          </a:prstGeom>
        </p:spPr>
      </p:pic>
      <p:sp>
        <p:nvSpPr>
          <p:cNvPr id="6" name="오른쪽으로 구부러진 화살표 5"/>
          <p:cNvSpPr/>
          <p:nvPr/>
        </p:nvSpPr>
        <p:spPr>
          <a:xfrm rot="13169336">
            <a:off x="6244105" y="4640913"/>
            <a:ext cx="596348" cy="13716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0572" y="5080003"/>
            <a:ext cx="1079137" cy="2277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791199" y="3944885"/>
            <a:ext cx="1417315" cy="2587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06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노트필기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994" y="2294894"/>
            <a:ext cx="3401405" cy="453520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172" y="2208913"/>
            <a:ext cx="3473092" cy="46307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2304494"/>
            <a:ext cx="3401406" cy="45352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514" y="2258298"/>
            <a:ext cx="3428853" cy="457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3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Login &amp; Logout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5" y="1546006"/>
            <a:ext cx="4081808" cy="3432776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76" y="2960299"/>
            <a:ext cx="4459348" cy="37520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587" y="365125"/>
            <a:ext cx="4459348" cy="3758436"/>
          </a:xfrm>
          <a:prstGeom prst="rect">
            <a:avLst/>
          </a:prstGeom>
        </p:spPr>
      </p:pic>
      <p:sp>
        <p:nvSpPr>
          <p:cNvPr id="7" name="위로 구부러진 화살표 6"/>
          <p:cNvSpPr/>
          <p:nvPr/>
        </p:nvSpPr>
        <p:spPr>
          <a:xfrm rot="2355969">
            <a:off x="2159972" y="5467873"/>
            <a:ext cx="1476869" cy="75537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위로 구부러진 화살표 7"/>
          <p:cNvSpPr/>
          <p:nvPr/>
        </p:nvSpPr>
        <p:spPr>
          <a:xfrm rot="18828300">
            <a:off x="8796630" y="4708089"/>
            <a:ext cx="1476869" cy="75537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5645426"/>
            <a:ext cx="1249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Logout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104348" y="4651653"/>
            <a:ext cx="1249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40524" y="4123561"/>
            <a:ext cx="367862" cy="1678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603586" y="1028264"/>
            <a:ext cx="1056937" cy="306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73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adduser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561" y="131096"/>
            <a:ext cx="8180439" cy="6865907"/>
          </a:xfrm>
        </p:spPr>
      </p:pic>
      <p:sp>
        <p:nvSpPr>
          <p:cNvPr id="7" name="TextBox 6"/>
          <p:cNvSpPr txBox="1"/>
          <p:nvPr/>
        </p:nvSpPr>
        <p:spPr>
          <a:xfrm>
            <a:off x="6431951" y="2749672"/>
            <a:ext cx="52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a</a:t>
            </a:r>
            <a:r>
              <a:rPr lang="en-US" altLang="ko-KR" dirty="0" err="1" smtClean="0">
                <a:solidFill>
                  <a:schemeClr val="bg1"/>
                </a:solidFill>
              </a:rPr>
              <a:t>dduser</a:t>
            </a:r>
            <a:r>
              <a:rPr lang="en-US" altLang="ko-KR" dirty="0" smtClean="0">
                <a:solidFill>
                  <a:schemeClr val="bg1"/>
                </a:solidFill>
              </a:rPr>
              <a:t> user</a:t>
            </a:r>
            <a:r>
              <a:rPr lang="ko-KR" altLang="en-US" dirty="0" smtClean="0">
                <a:solidFill>
                  <a:schemeClr val="bg1"/>
                </a:solidFill>
              </a:rPr>
              <a:t>명 </a:t>
            </a:r>
            <a:r>
              <a:rPr lang="en-US" altLang="ko-KR" dirty="0" smtClean="0">
                <a:solidFill>
                  <a:schemeClr val="bg1"/>
                </a:solidFill>
              </a:rPr>
              <a:t>: user </a:t>
            </a:r>
            <a:r>
              <a:rPr lang="ko-KR" altLang="en-US" dirty="0" smtClean="0">
                <a:solidFill>
                  <a:schemeClr val="bg1"/>
                </a:solidFill>
              </a:rPr>
              <a:t>생성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15809" y="5600744"/>
            <a:ext cx="6526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root id check</a:t>
            </a:r>
          </a:p>
          <a:p>
            <a:r>
              <a:rPr lang="en-US" altLang="ko-KR" dirty="0" err="1" smtClean="0">
                <a:solidFill>
                  <a:schemeClr val="bg1"/>
                </a:solidFill>
              </a:rPr>
              <a:t>su</a:t>
            </a:r>
            <a:r>
              <a:rPr lang="en-US" altLang="ko-KR" dirty="0" smtClean="0">
                <a:solidFill>
                  <a:schemeClr val="bg1"/>
                </a:solidFill>
              </a:rPr>
              <a:t> – user</a:t>
            </a:r>
            <a:r>
              <a:rPr lang="ko-KR" altLang="en-US" dirty="0" smtClean="0">
                <a:solidFill>
                  <a:schemeClr val="bg1"/>
                </a:solidFill>
              </a:rPr>
              <a:t>명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해당 </a:t>
            </a:r>
            <a:r>
              <a:rPr lang="en-US" altLang="ko-KR" dirty="0" smtClean="0">
                <a:solidFill>
                  <a:schemeClr val="bg1"/>
                </a:solidFill>
              </a:rPr>
              <a:t>user</a:t>
            </a:r>
            <a:r>
              <a:rPr lang="ko-KR" altLang="en-US" dirty="0" smtClean="0">
                <a:solidFill>
                  <a:schemeClr val="bg1"/>
                </a:solidFill>
              </a:rPr>
              <a:t>에 진입</a:t>
            </a:r>
            <a:r>
              <a:rPr lang="en-US" altLang="ko-KR" dirty="0" smtClean="0">
                <a:solidFill>
                  <a:schemeClr val="bg1"/>
                </a:solidFill>
              </a:rPr>
              <a:t>	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 </a:t>
            </a:r>
            <a:r>
              <a:rPr lang="en-US" altLang="ko-KR" dirty="0" smtClean="0">
                <a:solidFill>
                  <a:schemeClr val="bg1"/>
                </a:solidFill>
              </a:rPr>
              <a:t>      </a:t>
            </a:r>
            <a:r>
              <a:rPr lang="en-US" altLang="ko-KR" dirty="0" err="1" smtClean="0">
                <a:solidFill>
                  <a:schemeClr val="bg1"/>
                </a:solidFill>
              </a:rPr>
              <a:t>kopoctc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진입후</a:t>
            </a:r>
            <a:r>
              <a:rPr lang="en-US" altLang="ko-KR" dirty="0" smtClean="0">
                <a:solidFill>
                  <a:schemeClr val="bg1"/>
                </a:solidFill>
              </a:rPr>
              <a:t>, id </a:t>
            </a:r>
            <a:r>
              <a:rPr lang="ko-KR" altLang="en-US" dirty="0" smtClean="0">
                <a:solidFill>
                  <a:schemeClr val="bg1"/>
                </a:solidFill>
              </a:rPr>
              <a:t>확인 </a:t>
            </a:r>
            <a:r>
              <a:rPr lang="en-US" altLang="ko-KR" dirty="0" smtClean="0">
                <a:solidFill>
                  <a:schemeClr val="bg1"/>
                </a:solidFill>
              </a:rPr>
              <a:t>: id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06069" y="2188446"/>
            <a:ext cx="307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root</a:t>
            </a:r>
            <a:r>
              <a:rPr lang="ko-KR" altLang="en-US" dirty="0" smtClean="0">
                <a:solidFill>
                  <a:schemeClr val="bg1"/>
                </a:solidFill>
              </a:rPr>
              <a:t>에서만 </a:t>
            </a:r>
            <a:r>
              <a:rPr lang="ko-KR" altLang="en-US" dirty="0" err="1" smtClean="0">
                <a:solidFill>
                  <a:schemeClr val="bg1"/>
                </a:solidFill>
              </a:rPr>
              <a:t>생성등이</a:t>
            </a:r>
            <a:r>
              <a:rPr lang="ko-KR" altLang="en-US" dirty="0" smtClean="0">
                <a:solidFill>
                  <a:schemeClr val="bg1"/>
                </a:solidFill>
              </a:rPr>
              <a:t> 가능 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-&gt; </a:t>
            </a:r>
            <a:r>
              <a:rPr lang="en-US" altLang="ko-KR" dirty="0" err="1" smtClean="0">
                <a:solidFill>
                  <a:schemeClr val="bg1"/>
                </a:solidFill>
              </a:rPr>
              <a:t>su</a:t>
            </a:r>
            <a:r>
              <a:rPr lang="en-US" altLang="ko-KR" dirty="0" smtClean="0">
                <a:solidFill>
                  <a:schemeClr val="bg1"/>
                </a:solidFill>
              </a:rPr>
              <a:t> - : root</a:t>
            </a:r>
            <a:r>
              <a:rPr lang="ko-KR" altLang="en-US" dirty="0" smtClean="0">
                <a:solidFill>
                  <a:schemeClr val="bg1"/>
                </a:solidFill>
              </a:rPr>
              <a:t>에 진입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11561" y="2766489"/>
            <a:ext cx="2504853" cy="2289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307724" y="2464574"/>
            <a:ext cx="536028" cy="1678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011561" y="5850932"/>
            <a:ext cx="2294646" cy="3396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91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groupchange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678" y="252275"/>
            <a:ext cx="7861587" cy="6596728"/>
          </a:xfrm>
        </p:spPr>
      </p:pic>
      <p:sp>
        <p:nvSpPr>
          <p:cNvPr id="5" name="TextBox 4"/>
          <p:cNvSpPr txBox="1"/>
          <p:nvPr/>
        </p:nvSpPr>
        <p:spPr>
          <a:xfrm>
            <a:off x="8786191" y="4205035"/>
            <a:ext cx="3210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kopoctc</a:t>
            </a:r>
            <a:r>
              <a:rPr lang="ko-KR" altLang="en-US" dirty="0" smtClean="0">
                <a:solidFill>
                  <a:schemeClr val="bg1"/>
                </a:solidFill>
              </a:rPr>
              <a:t>에서 </a:t>
            </a:r>
            <a:r>
              <a:rPr lang="en-US" altLang="ko-KR" dirty="0" smtClean="0">
                <a:solidFill>
                  <a:schemeClr val="bg1"/>
                </a:solidFill>
              </a:rPr>
              <a:t>root</a:t>
            </a:r>
            <a:r>
              <a:rPr lang="ko-KR" altLang="en-US" dirty="0" smtClean="0">
                <a:solidFill>
                  <a:schemeClr val="bg1"/>
                </a:solidFill>
              </a:rPr>
              <a:t>로 </a:t>
            </a:r>
            <a:r>
              <a:rPr lang="en-US" altLang="ko-KR" dirty="0" err="1" smtClean="0">
                <a:solidFill>
                  <a:schemeClr val="bg1"/>
                </a:solidFill>
              </a:rPr>
              <a:t>addgroup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불가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48329" y="4880688"/>
            <a:ext cx="432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root</a:t>
            </a:r>
            <a:r>
              <a:rPr lang="ko-KR" altLang="en-US" dirty="0" smtClean="0">
                <a:solidFill>
                  <a:schemeClr val="bg1"/>
                </a:solidFill>
              </a:rPr>
              <a:t>에서 </a:t>
            </a:r>
            <a:r>
              <a:rPr lang="en-US" altLang="ko-KR" dirty="0" err="1" smtClean="0">
                <a:solidFill>
                  <a:schemeClr val="bg1"/>
                </a:solidFill>
              </a:rPr>
              <a:t>kopoctc</a:t>
            </a:r>
            <a:r>
              <a:rPr lang="ko-KR" altLang="en-US" dirty="0" smtClean="0">
                <a:solidFill>
                  <a:schemeClr val="bg1"/>
                </a:solidFill>
              </a:rPr>
              <a:t>를</a:t>
            </a:r>
            <a:r>
              <a:rPr lang="en-US" altLang="ko-KR" dirty="0" smtClean="0">
                <a:solidFill>
                  <a:schemeClr val="bg1"/>
                </a:solidFill>
              </a:rPr>
              <a:t> root</a:t>
            </a:r>
            <a:r>
              <a:rPr lang="ko-KR" altLang="en-US" dirty="0" smtClean="0">
                <a:solidFill>
                  <a:schemeClr val="bg1"/>
                </a:solidFill>
              </a:rPr>
              <a:t>로 </a:t>
            </a:r>
            <a:r>
              <a:rPr lang="en-US" altLang="ko-KR" dirty="0" err="1" smtClean="0">
                <a:solidFill>
                  <a:schemeClr val="bg1"/>
                </a:solidFill>
              </a:rPr>
              <a:t>addgroup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74002" y="6066758"/>
            <a:ext cx="432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kopoctc</a:t>
            </a:r>
            <a:r>
              <a:rPr lang="en-US" altLang="ko-KR" dirty="0" smtClean="0">
                <a:solidFill>
                  <a:schemeClr val="bg1"/>
                </a:solidFill>
              </a:rPr>
              <a:t> group</a:t>
            </a:r>
            <a:r>
              <a:rPr lang="ko-KR" altLang="en-US" dirty="0" smtClean="0">
                <a:solidFill>
                  <a:schemeClr val="bg1"/>
                </a:solidFill>
              </a:rPr>
              <a:t>에 </a:t>
            </a:r>
            <a:r>
              <a:rPr lang="en-US" altLang="ko-KR" dirty="0" smtClean="0">
                <a:solidFill>
                  <a:schemeClr val="bg1"/>
                </a:solidFill>
              </a:rPr>
              <a:t>root </a:t>
            </a:r>
            <a:r>
              <a:rPr lang="ko-KR" altLang="en-US" dirty="0" smtClean="0">
                <a:solidFill>
                  <a:schemeClr val="bg1"/>
                </a:solidFill>
              </a:rPr>
              <a:t>확인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34677" y="4350738"/>
            <a:ext cx="4557377" cy="3473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297214" y="4524431"/>
            <a:ext cx="367862" cy="1678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189710" y="4897505"/>
            <a:ext cx="1830891" cy="242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94786" y="6201103"/>
            <a:ext cx="2259723" cy="234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846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adduser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52" y="0"/>
            <a:ext cx="8216348" cy="6870566"/>
          </a:xfrm>
        </p:spPr>
      </p:pic>
      <p:sp>
        <p:nvSpPr>
          <p:cNvPr id="3" name="TextBox 2"/>
          <p:cNvSpPr txBox="1"/>
          <p:nvPr/>
        </p:nvSpPr>
        <p:spPr>
          <a:xfrm>
            <a:off x="7136296" y="1270000"/>
            <a:ext cx="331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k</a:t>
            </a:r>
            <a:r>
              <a:rPr lang="en-US" altLang="ko-KR" dirty="0" smtClean="0">
                <a:solidFill>
                  <a:schemeClr val="bg1"/>
                </a:solidFill>
              </a:rPr>
              <a:t>opoctc1 </a:t>
            </a:r>
            <a:r>
              <a:rPr lang="en-US" altLang="ko-KR" dirty="0" err="1" smtClean="0">
                <a:solidFill>
                  <a:schemeClr val="bg1"/>
                </a:solidFill>
              </a:rPr>
              <a:t>adduser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36296" y="4361351"/>
            <a:ext cx="405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Kopoctc1</a:t>
            </a:r>
            <a:r>
              <a:rPr lang="ko-KR" altLang="en-US" dirty="0" smtClean="0">
                <a:solidFill>
                  <a:schemeClr val="bg1"/>
                </a:solidFill>
              </a:rPr>
              <a:t>에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kopoctc</a:t>
            </a:r>
            <a:r>
              <a:rPr lang="en-US" altLang="ko-KR" dirty="0" smtClean="0">
                <a:solidFill>
                  <a:schemeClr val="bg1"/>
                </a:solidFill>
              </a:rPr>
              <a:t> group </a:t>
            </a:r>
            <a:r>
              <a:rPr lang="ko-KR" altLang="en-US" dirty="0" smtClean="0">
                <a:solidFill>
                  <a:schemeClr val="bg1"/>
                </a:solidFill>
              </a:rPr>
              <a:t>추가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16330" y="1370741"/>
            <a:ext cx="1363146" cy="1742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032398" y="4060499"/>
            <a:ext cx="2219739" cy="3008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68206" y="5031535"/>
            <a:ext cx="2916622" cy="2656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62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delgroup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287" y="0"/>
            <a:ext cx="8156713" cy="6894127"/>
          </a:xfrm>
        </p:spPr>
      </p:pic>
      <p:sp>
        <p:nvSpPr>
          <p:cNvPr id="5" name="TextBox 4"/>
          <p:cNvSpPr txBox="1"/>
          <p:nvPr/>
        </p:nvSpPr>
        <p:spPr>
          <a:xfrm>
            <a:off x="8130209" y="993913"/>
            <a:ext cx="3498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d</a:t>
            </a:r>
            <a:r>
              <a:rPr lang="en-US" altLang="ko-KR" dirty="0" err="1" smtClean="0">
                <a:solidFill>
                  <a:schemeClr val="bg1"/>
                </a:solidFill>
              </a:rPr>
              <a:t>elroup</a:t>
            </a:r>
            <a:r>
              <a:rPr lang="en-US" altLang="ko-KR" dirty="0" smtClean="0">
                <a:solidFill>
                  <a:schemeClr val="bg1"/>
                </a:solidFill>
              </a:rPr>
              <a:t> user</a:t>
            </a:r>
            <a:r>
              <a:rPr lang="ko-KR" altLang="en-US" dirty="0" smtClean="0">
                <a:solidFill>
                  <a:schemeClr val="bg1"/>
                </a:solidFill>
              </a:rPr>
              <a:t>명 삭제</a:t>
            </a:r>
            <a:r>
              <a:rPr lang="en-US" altLang="ko-KR" dirty="0" smtClean="0">
                <a:solidFill>
                  <a:schemeClr val="bg1"/>
                </a:solidFill>
              </a:rPr>
              <a:t>group</a:t>
            </a:r>
            <a:r>
              <a:rPr lang="ko-KR" altLang="en-US" dirty="0" smtClean="0">
                <a:solidFill>
                  <a:schemeClr val="bg1"/>
                </a:solidFill>
              </a:rPr>
              <a:t>명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해당 </a:t>
            </a:r>
            <a:r>
              <a:rPr lang="en-US" altLang="ko-KR" dirty="0" smtClean="0">
                <a:solidFill>
                  <a:schemeClr val="bg1"/>
                </a:solidFill>
              </a:rPr>
              <a:t>group </a:t>
            </a:r>
            <a:r>
              <a:rPr lang="ko-KR" altLang="en-US" dirty="0" smtClean="0">
                <a:solidFill>
                  <a:schemeClr val="bg1"/>
                </a:solidFill>
              </a:rPr>
              <a:t>제거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12210" y="909988"/>
            <a:ext cx="2176561" cy="193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20908" y="1713186"/>
            <a:ext cx="1870843" cy="2172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19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deluser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763" y="0"/>
            <a:ext cx="8091237" cy="6858000"/>
          </a:xfrm>
        </p:spPr>
      </p:pic>
      <p:sp>
        <p:nvSpPr>
          <p:cNvPr id="5" name="TextBox 4"/>
          <p:cNvSpPr txBox="1"/>
          <p:nvPr/>
        </p:nvSpPr>
        <p:spPr>
          <a:xfrm>
            <a:off x="7156174" y="775252"/>
            <a:ext cx="324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deluser</a:t>
            </a:r>
            <a:r>
              <a:rPr lang="en-US" altLang="ko-KR" dirty="0" smtClean="0">
                <a:solidFill>
                  <a:schemeClr val="bg1"/>
                </a:solidFill>
              </a:rPr>
              <a:t> user</a:t>
            </a:r>
            <a:r>
              <a:rPr lang="ko-KR" altLang="en-US" dirty="0" smtClean="0">
                <a:solidFill>
                  <a:schemeClr val="bg1"/>
                </a:solidFill>
              </a:rPr>
              <a:t>명 </a:t>
            </a:r>
            <a:r>
              <a:rPr lang="en-US" altLang="ko-KR" dirty="0" smtClean="0">
                <a:solidFill>
                  <a:schemeClr val="bg1"/>
                </a:solidFill>
              </a:rPr>
              <a:t>: user </a:t>
            </a:r>
            <a:r>
              <a:rPr lang="ko-KR" altLang="en-US" dirty="0" smtClean="0">
                <a:solidFill>
                  <a:schemeClr val="bg1"/>
                </a:solidFill>
              </a:rPr>
              <a:t>삭제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18853" y="1561068"/>
            <a:ext cx="42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</a:t>
            </a:r>
            <a:r>
              <a:rPr lang="en-US" altLang="ko-KR" dirty="0" smtClean="0">
                <a:solidFill>
                  <a:schemeClr val="bg1"/>
                </a:solidFill>
              </a:rPr>
              <a:t>ser</a:t>
            </a:r>
            <a:r>
              <a:rPr lang="ko-KR" altLang="en-US" dirty="0" smtClean="0">
                <a:solidFill>
                  <a:schemeClr val="bg1"/>
                </a:solidFill>
              </a:rPr>
              <a:t>전환이 불가능</a:t>
            </a:r>
            <a:r>
              <a:rPr lang="ko-KR" altLang="en-US" dirty="0">
                <a:solidFill>
                  <a:schemeClr val="bg1"/>
                </a:solidFill>
              </a:rPr>
              <a:t>함</a:t>
            </a:r>
            <a:r>
              <a:rPr lang="ko-KR" altLang="en-US" dirty="0" smtClean="0">
                <a:solidFill>
                  <a:schemeClr val="bg1"/>
                </a:solidFill>
              </a:rPr>
              <a:t>을 </a:t>
            </a:r>
            <a:r>
              <a:rPr lang="ko-KR" altLang="en-US" dirty="0" err="1" smtClean="0">
                <a:solidFill>
                  <a:schemeClr val="bg1"/>
                </a:solidFill>
              </a:rPr>
              <a:t>알수있음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76573" y="875993"/>
            <a:ext cx="1542280" cy="185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00763" y="1478030"/>
            <a:ext cx="2618090" cy="3717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617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sudo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281" y="0"/>
            <a:ext cx="8140719" cy="6858000"/>
          </a:xfrm>
        </p:spPr>
      </p:pic>
      <p:sp>
        <p:nvSpPr>
          <p:cNvPr id="5" name="TextBox 4"/>
          <p:cNvSpPr txBox="1"/>
          <p:nvPr/>
        </p:nvSpPr>
        <p:spPr>
          <a:xfrm>
            <a:off x="4353339" y="3200400"/>
            <a:ext cx="7136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: </a:t>
            </a:r>
            <a:r>
              <a:rPr lang="ko-KR" altLang="en-US" dirty="0" smtClean="0">
                <a:solidFill>
                  <a:schemeClr val="bg1"/>
                </a:solidFill>
              </a:rPr>
              <a:t>일시적으로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root</a:t>
            </a:r>
            <a:r>
              <a:rPr lang="ko-KR" altLang="en-US" dirty="0" smtClean="0">
                <a:solidFill>
                  <a:schemeClr val="bg1"/>
                </a:solidFill>
              </a:rPr>
              <a:t>의 권한을 잠시 사용 </a:t>
            </a:r>
            <a:r>
              <a:rPr lang="ko-KR" altLang="en-US" dirty="0" err="1" smtClean="0">
                <a:solidFill>
                  <a:schemeClr val="bg1"/>
                </a:solidFill>
              </a:rPr>
              <a:t>가능한것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&gt;&gt; </a:t>
            </a:r>
            <a:r>
              <a:rPr lang="en-US" altLang="ko-KR" dirty="0" err="1" smtClean="0">
                <a:solidFill>
                  <a:schemeClr val="bg1"/>
                </a:solidFill>
              </a:rPr>
              <a:t>kopoctc</a:t>
            </a:r>
            <a:r>
              <a:rPr lang="ko-KR" altLang="en-US" dirty="0" smtClean="0">
                <a:solidFill>
                  <a:schemeClr val="bg1"/>
                </a:solidFill>
              </a:rPr>
              <a:t>는 </a:t>
            </a:r>
            <a:r>
              <a:rPr lang="en-US" altLang="ko-KR" dirty="0" smtClean="0">
                <a:solidFill>
                  <a:schemeClr val="bg1"/>
                </a:solidFill>
              </a:rPr>
              <a:t>root</a:t>
            </a:r>
            <a:r>
              <a:rPr lang="ko-KR" altLang="en-US" dirty="0" smtClean="0">
                <a:solidFill>
                  <a:schemeClr val="bg1"/>
                </a:solidFill>
              </a:rPr>
              <a:t>그룹에 속해있기에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ko-KR" altLang="en-US" dirty="0" smtClean="0">
                <a:solidFill>
                  <a:schemeClr val="bg1"/>
                </a:solidFill>
              </a:rPr>
              <a:t>권한 획득이 불가능하다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812554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</TotalTime>
  <Words>175</Words>
  <Application>Microsoft Office PowerPoint</Application>
  <PresentationFormat>와이드스크린</PresentationFormat>
  <Paragraphs>41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HY그래픽M</vt:lpstr>
      <vt:lpstr>맑은 고딕</vt:lpstr>
      <vt:lpstr>Arial</vt:lpstr>
      <vt:lpstr>Trebuchet MS</vt:lpstr>
      <vt:lpstr>Wingdings 3</vt:lpstr>
      <vt:lpstr>패싯</vt:lpstr>
      <vt:lpstr>Linux 2장</vt:lpstr>
      <vt:lpstr>노트필기</vt:lpstr>
      <vt:lpstr>Login &amp; Logout</vt:lpstr>
      <vt:lpstr>adduser</vt:lpstr>
      <vt:lpstr>groupchange</vt:lpstr>
      <vt:lpstr>adduser</vt:lpstr>
      <vt:lpstr>delgroup</vt:lpstr>
      <vt:lpstr>deluser</vt:lpstr>
      <vt:lpstr>sudo</vt:lpstr>
      <vt:lpstr>man</vt:lpstr>
      <vt:lpstr>root가 아닌 user를 통한 sudo</vt:lpstr>
      <vt:lpstr>네트워크 연결상태</vt:lpstr>
      <vt:lpstr>Ifconfig</vt:lpstr>
      <vt:lpstr>Putty root 권한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2장</dc:title>
  <dc:creator>A_013</dc:creator>
  <cp:lastModifiedBy>A_013</cp:lastModifiedBy>
  <cp:revision>36</cp:revision>
  <dcterms:created xsi:type="dcterms:W3CDTF">2022-03-28T05:02:03Z</dcterms:created>
  <dcterms:modified xsi:type="dcterms:W3CDTF">2022-03-28T08:26:02Z</dcterms:modified>
</cp:coreProperties>
</file>