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62" r:id="rId2"/>
  </p:sldMasterIdLst>
  <p:sldIdLst>
    <p:sldId id="256" r:id="rId3"/>
    <p:sldId id="257" r:id="rId4"/>
    <p:sldId id="306" r:id="rId5"/>
    <p:sldId id="258" r:id="rId6"/>
    <p:sldId id="259" r:id="rId7"/>
    <p:sldId id="286" r:id="rId8"/>
    <p:sldId id="287" r:id="rId9"/>
    <p:sldId id="302" r:id="rId10"/>
    <p:sldId id="303" r:id="rId11"/>
    <p:sldId id="304" r:id="rId12"/>
    <p:sldId id="305" r:id="rId13"/>
    <p:sldId id="260" r:id="rId14"/>
    <p:sldId id="262" r:id="rId15"/>
    <p:sldId id="263" r:id="rId16"/>
    <p:sldId id="264" r:id="rId17"/>
    <p:sldId id="261" r:id="rId18"/>
    <p:sldId id="307" r:id="rId19"/>
    <p:sldId id="265" r:id="rId20"/>
    <p:sldId id="270" r:id="rId21"/>
    <p:sldId id="271" r:id="rId22"/>
    <p:sldId id="273" r:id="rId23"/>
    <p:sldId id="272" r:id="rId24"/>
    <p:sldId id="277" r:id="rId25"/>
    <p:sldId id="278" r:id="rId26"/>
    <p:sldId id="276" r:id="rId27"/>
    <p:sldId id="279" r:id="rId28"/>
    <p:sldId id="291" r:id="rId29"/>
    <p:sldId id="290" r:id="rId30"/>
    <p:sldId id="283" r:id="rId31"/>
    <p:sldId id="288" r:id="rId32"/>
    <p:sldId id="289" r:id="rId33"/>
    <p:sldId id="292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61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0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3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8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8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1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85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9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38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0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18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33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96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50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928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03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24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0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3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8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B511-D65D-4D53-A879-5DEC6BB3381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CAC2F2-F4F4-4412-A8D3-CAA9FE6FE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3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10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256" y="192157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ls </a:t>
            </a:r>
            <a:r>
              <a:rPr lang="ko-KR" altLang="en-US" dirty="0" smtClean="0"/>
              <a:t>옵션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75" y="1"/>
            <a:ext cx="10318926" cy="6858000"/>
          </a:xfrm>
        </p:spPr>
      </p:pic>
      <p:sp>
        <p:nvSpPr>
          <p:cNvPr id="5" name="TextBox 4"/>
          <p:cNvSpPr txBox="1"/>
          <p:nvPr/>
        </p:nvSpPr>
        <p:spPr>
          <a:xfrm>
            <a:off x="5387009" y="5446643"/>
            <a:ext cx="657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ls –s : </a:t>
            </a:r>
            <a:r>
              <a:rPr lang="ko-KR" altLang="en-US" dirty="0" smtClean="0">
                <a:solidFill>
                  <a:schemeClr val="bg1"/>
                </a:solidFill>
              </a:rPr>
              <a:t>블록에 할당된 크기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ls –F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/, </a:t>
            </a:r>
            <a:r>
              <a:rPr lang="ko-KR" altLang="en-US" dirty="0" smtClean="0">
                <a:solidFill>
                  <a:schemeClr val="bg1"/>
                </a:solidFill>
              </a:rPr>
              <a:t>소켓은</a:t>
            </a:r>
            <a:r>
              <a:rPr lang="en-US" altLang="ko-KR" dirty="0" smtClean="0">
                <a:solidFill>
                  <a:schemeClr val="bg1"/>
                </a:solidFill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</a:rPr>
              <a:t>등으로 어떠한 종류인지를 이름 옆에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ls –R : </a:t>
            </a:r>
            <a:r>
              <a:rPr lang="ko-KR" altLang="en-US" dirty="0" smtClean="0">
                <a:solidFill>
                  <a:schemeClr val="bg1"/>
                </a:solidFill>
              </a:rPr>
              <a:t>하위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디렉토리까지</a:t>
            </a:r>
            <a:r>
              <a:rPr lang="ko-KR" altLang="en-US" dirty="0" smtClean="0">
                <a:solidFill>
                  <a:schemeClr val="bg1"/>
                </a:solidFill>
              </a:rPr>
              <a:t> 출력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768" y="212034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ls </a:t>
            </a:r>
            <a:r>
              <a:rPr lang="ko-KR" altLang="en-US" dirty="0" smtClean="0"/>
              <a:t>옵션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19" y="1"/>
            <a:ext cx="7979681" cy="6858000"/>
          </a:xfrm>
        </p:spPr>
      </p:pic>
      <p:sp>
        <p:nvSpPr>
          <p:cNvPr id="5" name="TextBox 4"/>
          <p:cNvSpPr txBox="1"/>
          <p:nvPr/>
        </p:nvSpPr>
        <p:spPr>
          <a:xfrm>
            <a:off x="279767" y="1532834"/>
            <a:ext cx="39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ls –</a:t>
            </a:r>
            <a:r>
              <a:rPr lang="en-US" altLang="ko-KR" dirty="0" err="1" smtClean="0"/>
              <a:t>tl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생성된 </a:t>
            </a:r>
            <a:r>
              <a:rPr lang="ko-KR" altLang="en-US" dirty="0" err="1" smtClean="0"/>
              <a:t>시간순으로</a:t>
            </a:r>
            <a:r>
              <a:rPr lang="ko-KR" altLang="en-US" dirty="0" smtClean="0"/>
              <a:t> 나열</a:t>
            </a:r>
            <a:endParaRPr lang="en-US" altLang="ko-KR" dirty="0" smtClean="0"/>
          </a:p>
          <a:p>
            <a:r>
              <a:rPr lang="en-US" altLang="ko-KR" dirty="0" smtClean="0"/>
              <a:t>&gt;&gt; -l </a:t>
            </a:r>
            <a:r>
              <a:rPr lang="ko-KR" altLang="en-US" dirty="0" smtClean="0"/>
              <a:t>옵션과 같이 </a:t>
            </a:r>
            <a:r>
              <a:rPr lang="ko-KR" altLang="en-US" dirty="0" err="1" smtClean="0"/>
              <a:t>사용하는것이</a:t>
            </a:r>
            <a:r>
              <a:rPr lang="ko-KR" altLang="en-US" dirty="0" smtClean="0"/>
              <a:t> 좋음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767" y="3478696"/>
            <a:ext cx="39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 –l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ls –</a:t>
            </a:r>
            <a:r>
              <a:rPr lang="en-US" altLang="ko-KR" dirty="0" err="1" smtClean="0"/>
              <a:t>tl</a:t>
            </a:r>
            <a:r>
              <a:rPr lang="ko-KR" altLang="en-US" dirty="0" smtClean="0"/>
              <a:t>의 비교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위가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tl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아래가 </a:t>
            </a:r>
            <a:r>
              <a:rPr lang="en-US" altLang="ko-KR" dirty="0" smtClean="0"/>
              <a:t>-l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04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134" y="331304"/>
            <a:ext cx="8596668" cy="8812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내용보기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4" y="0"/>
            <a:ext cx="9633856" cy="6858000"/>
          </a:xfrm>
        </p:spPr>
      </p:pic>
      <p:sp>
        <p:nvSpPr>
          <p:cNvPr id="5" name="TextBox 4"/>
          <p:cNvSpPr txBox="1"/>
          <p:nvPr/>
        </p:nvSpPr>
        <p:spPr>
          <a:xfrm>
            <a:off x="7374835" y="4532243"/>
            <a:ext cx="425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cat filename | more 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Filename</a:t>
            </a:r>
            <a:r>
              <a:rPr lang="ko-KR" altLang="en-US" dirty="0" smtClean="0">
                <a:solidFill>
                  <a:schemeClr val="bg1"/>
                </a:solidFill>
              </a:rPr>
              <a:t>의 전체 내용을 보여주되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화면단위로 </a:t>
            </a:r>
            <a:r>
              <a:rPr lang="ko-KR" altLang="en-US" dirty="0" err="1" smtClean="0">
                <a:solidFill>
                  <a:schemeClr val="bg1"/>
                </a:solidFill>
              </a:rPr>
              <a:t>보여줄것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0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내용보기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29" y="-10319"/>
            <a:ext cx="9663711" cy="6868319"/>
          </a:xfrm>
        </p:spPr>
      </p:pic>
      <p:sp>
        <p:nvSpPr>
          <p:cNvPr id="6" name="TextBox 5"/>
          <p:cNvSpPr txBox="1"/>
          <p:nvPr/>
        </p:nvSpPr>
        <p:spPr>
          <a:xfrm>
            <a:off x="7147028" y="4671391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</a:rPr>
              <a:t>ager filename 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Filename</a:t>
            </a:r>
            <a:r>
              <a:rPr lang="ko-KR" altLang="en-US" dirty="0" smtClean="0">
                <a:solidFill>
                  <a:schemeClr val="bg1"/>
                </a:solidFill>
              </a:rPr>
              <a:t>의 것을 화면단위로 </a:t>
            </a:r>
            <a:r>
              <a:rPr lang="ko-KR" altLang="en-US" dirty="0" err="1" smtClean="0">
                <a:solidFill>
                  <a:schemeClr val="bg1"/>
                </a:solidFill>
              </a:rPr>
              <a:t>보여줄것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4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내용보기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95" y="0"/>
            <a:ext cx="9608805" cy="6858000"/>
          </a:xfrm>
        </p:spPr>
      </p:pic>
      <p:sp>
        <p:nvSpPr>
          <p:cNvPr id="6" name="직사각형 5"/>
          <p:cNvSpPr/>
          <p:nvPr/>
        </p:nvSpPr>
        <p:spPr>
          <a:xfrm>
            <a:off x="5562435" y="1433443"/>
            <a:ext cx="3084607" cy="3158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83194" y="1749286"/>
            <a:ext cx="9443153" cy="1331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2434" y="3081129"/>
            <a:ext cx="3084607" cy="258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83193" y="3339547"/>
            <a:ext cx="9443153" cy="3260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92887" y="609600"/>
            <a:ext cx="403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</a:t>
            </a:r>
            <a:r>
              <a:rPr lang="en-US" altLang="ko-KR" dirty="0" smtClean="0">
                <a:solidFill>
                  <a:schemeClr val="bg1"/>
                </a:solidFill>
              </a:rPr>
              <a:t>ead –n </a:t>
            </a:r>
            <a:r>
              <a:rPr lang="en-US" altLang="ko-KR" dirty="0" err="1" smtClean="0">
                <a:solidFill>
                  <a:schemeClr val="bg1"/>
                </a:solidFill>
              </a:rPr>
              <a:t>filesname</a:t>
            </a:r>
            <a:r>
              <a:rPr lang="en-US" altLang="ko-KR" dirty="0" smtClean="0">
                <a:solidFill>
                  <a:schemeClr val="bg1"/>
                </a:solidFill>
              </a:rPr>
              <a:t> : file</a:t>
            </a:r>
            <a:r>
              <a:rPr lang="ko-KR" altLang="en-US" dirty="0" smtClean="0">
                <a:solidFill>
                  <a:schemeClr val="bg1"/>
                </a:solidFill>
              </a:rPr>
              <a:t>의 위에부터 </a:t>
            </a:r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</a:rPr>
              <a:t>줄을 출력해 </a:t>
            </a:r>
            <a:r>
              <a:rPr lang="ko-KR" altLang="en-US" dirty="0" err="1" smtClean="0">
                <a:solidFill>
                  <a:schemeClr val="bg1"/>
                </a:solidFill>
              </a:rPr>
              <a:t>보여줄것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47228" y="1406699"/>
            <a:ext cx="10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5</a:t>
            </a:r>
            <a:r>
              <a:rPr lang="ko-KR" altLang="en-US" dirty="0" err="1" smtClean="0">
                <a:solidFill>
                  <a:schemeClr val="bg1"/>
                </a:solidFill>
              </a:rPr>
              <a:t>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56983" y="3029680"/>
            <a:ext cx="10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err="1" smtClean="0">
                <a:solidFill>
                  <a:schemeClr val="bg1"/>
                </a:solidFill>
              </a:rPr>
              <a:t>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3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내용보기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41" y="-10319"/>
            <a:ext cx="9635959" cy="6868319"/>
          </a:xfrm>
        </p:spPr>
      </p:pic>
      <p:sp>
        <p:nvSpPr>
          <p:cNvPr id="6" name="직사각형 5"/>
          <p:cNvSpPr/>
          <p:nvPr/>
        </p:nvSpPr>
        <p:spPr>
          <a:xfrm>
            <a:off x="5522679" y="1930400"/>
            <a:ext cx="3104485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56040" y="2232266"/>
            <a:ext cx="6071123" cy="1374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91601" y="3590613"/>
            <a:ext cx="3035562" cy="3180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6039" y="4076147"/>
            <a:ext cx="7561995" cy="24240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27163" y="1896667"/>
            <a:ext cx="10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5</a:t>
            </a:r>
            <a:r>
              <a:rPr lang="ko-KR" altLang="en-US" dirty="0" err="1" smtClean="0">
                <a:solidFill>
                  <a:schemeClr val="bg1"/>
                </a:solidFill>
              </a:rPr>
              <a:t>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6795" y="3553066"/>
            <a:ext cx="10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err="1" smtClean="0">
                <a:solidFill>
                  <a:schemeClr val="bg1"/>
                </a:solidFill>
              </a:rPr>
              <a:t>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7163" y="2232266"/>
            <a:ext cx="326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</a:rPr>
              <a:t>ail –n filename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파일 끝에서부터 위로 </a:t>
            </a:r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</a:rPr>
              <a:t>줄을 출력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보여주는 명령어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파일이동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85" y="0"/>
            <a:ext cx="9588615" cy="6858000"/>
          </a:xfrm>
        </p:spPr>
      </p:pic>
      <p:sp>
        <p:nvSpPr>
          <p:cNvPr id="5" name="직사각형 4"/>
          <p:cNvSpPr/>
          <p:nvPr/>
        </p:nvSpPr>
        <p:spPr>
          <a:xfrm>
            <a:off x="5562435" y="5428972"/>
            <a:ext cx="2567773" cy="3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03384" y="6184347"/>
            <a:ext cx="6202685" cy="415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03383" y="4872382"/>
            <a:ext cx="6202685" cy="556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으로 구부러진 화살표 7"/>
          <p:cNvSpPr/>
          <p:nvPr/>
        </p:nvSpPr>
        <p:spPr>
          <a:xfrm>
            <a:off x="9046138" y="5079999"/>
            <a:ext cx="455727" cy="1369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0255" y="4125362"/>
            <a:ext cx="512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v </a:t>
            </a:r>
            <a:r>
              <a:rPr lang="en-US" altLang="ko-KR" dirty="0" err="1" smtClean="0">
                <a:solidFill>
                  <a:schemeClr val="bg1"/>
                </a:solidFill>
              </a:rPr>
              <a:t>oldfilename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newfilename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oldfile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en-US" altLang="ko-KR" dirty="0" err="1" smtClean="0">
                <a:solidFill>
                  <a:schemeClr val="bg1"/>
                </a:solidFill>
              </a:rPr>
              <a:t>newfile</a:t>
            </a:r>
            <a:r>
              <a:rPr lang="ko-KR" altLang="en-US" dirty="0" smtClean="0">
                <a:solidFill>
                  <a:schemeClr val="bg1"/>
                </a:solidFill>
              </a:rPr>
              <a:t>의 이름으로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2435" y="1192696"/>
            <a:ext cx="1891913" cy="2981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54348" y="993913"/>
            <a:ext cx="40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touch filename : </a:t>
            </a:r>
            <a:r>
              <a:rPr lang="ko-KR" altLang="en-US" dirty="0" smtClean="0">
                <a:solidFill>
                  <a:schemeClr val="bg1"/>
                </a:solidFill>
              </a:rPr>
              <a:t>빈 파일 하나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62435" y="3578087"/>
            <a:ext cx="2746678" cy="278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09113" y="3493890"/>
            <a:ext cx="343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</a:t>
            </a:r>
            <a:r>
              <a:rPr lang="en-US" altLang="ko-KR" dirty="0" smtClean="0">
                <a:solidFill>
                  <a:schemeClr val="bg1"/>
                </a:solidFill>
              </a:rPr>
              <a:t>cho “” &gt; filename :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 파일에 </a:t>
            </a:r>
            <a:r>
              <a:rPr lang="en-US" altLang="ko-KR" dirty="0" smtClean="0">
                <a:solidFill>
                  <a:schemeClr val="bg1"/>
                </a:solidFill>
              </a:rPr>
              <a:t>“”</a:t>
            </a:r>
            <a:r>
              <a:rPr lang="ko-KR" altLang="en-US" dirty="0" smtClean="0">
                <a:solidFill>
                  <a:schemeClr val="bg1"/>
                </a:solidFill>
              </a:rPr>
              <a:t>문자열 덮어쓰며 </a:t>
            </a:r>
            <a:r>
              <a:rPr lang="en-US" altLang="ko-KR" dirty="0" smtClean="0">
                <a:solidFill>
                  <a:schemeClr val="bg1"/>
                </a:solidFill>
              </a:rPr>
              <a:t>			</a:t>
            </a:r>
            <a:r>
              <a:rPr lang="ko-KR" altLang="en-US" dirty="0" smtClean="0">
                <a:solidFill>
                  <a:schemeClr val="bg1"/>
                </a:solidFill>
              </a:rPr>
              <a:t>삽입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8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319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파일이동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7" y="-10319"/>
            <a:ext cx="10062593" cy="6868319"/>
          </a:xfrm>
        </p:spPr>
      </p:pic>
      <p:sp>
        <p:nvSpPr>
          <p:cNvPr id="5" name="직사각형 4"/>
          <p:cNvSpPr/>
          <p:nvPr/>
        </p:nvSpPr>
        <p:spPr>
          <a:xfrm>
            <a:off x="4082902" y="1747282"/>
            <a:ext cx="2062717" cy="382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8027" y="927708"/>
            <a:ext cx="6674466" cy="88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86877" y="2447850"/>
            <a:ext cx="6695616" cy="720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9407" y="3279552"/>
            <a:ext cx="5866277" cy="22068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6228" y="1812260"/>
            <a:ext cx="455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mv filename </a:t>
            </a:r>
            <a:r>
              <a:rPr lang="en-US" altLang="ko-KR" dirty="0" err="1" smtClean="0">
                <a:solidFill>
                  <a:schemeClr val="bg1"/>
                </a:solidFill>
              </a:rPr>
              <a:t>dirname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파일을 입력한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디렉토리에</a:t>
            </a:r>
            <a:r>
              <a:rPr lang="ko-KR" altLang="en-US" dirty="0" smtClean="0">
                <a:solidFill>
                  <a:schemeClr val="bg1"/>
                </a:solidFill>
              </a:rPr>
              <a:t> 이동시킴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 flipH="1">
            <a:off x="1022171" y="1310481"/>
            <a:ext cx="806627" cy="39632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12912" y="893759"/>
            <a:ext cx="983756" cy="3827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60703" y="3801884"/>
            <a:ext cx="983756" cy="3827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7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769" y="430696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파일이동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35" y="0"/>
            <a:ext cx="9865465" cy="6997148"/>
          </a:xfrm>
        </p:spPr>
      </p:pic>
      <p:sp>
        <p:nvSpPr>
          <p:cNvPr id="5" name="직사각형 4"/>
          <p:cNvSpPr/>
          <p:nvPr/>
        </p:nvSpPr>
        <p:spPr>
          <a:xfrm>
            <a:off x="2326535" y="3639929"/>
            <a:ext cx="6896978" cy="852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03410" y="4969565"/>
            <a:ext cx="2528016" cy="421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88017" y="5786782"/>
            <a:ext cx="6835496" cy="892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으로 구부러진 화살표 7"/>
          <p:cNvSpPr/>
          <p:nvPr/>
        </p:nvSpPr>
        <p:spPr>
          <a:xfrm>
            <a:off x="9284995" y="4022034"/>
            <a:ext cx="416749" cy="26570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1113" y="2971797"/>
            <a:ext cx="458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mv </a:t>
            </a:r>
            <a:r>
              <a:rPr lang="en-US" altLang="ko-KR" dirty="0" err="1" smtClean="0">
                <a:solidFill>
                  <a:schemeClr val="bg1"/>
                </a:solidFill>
              </a:rPr>
              <a:t>olddirname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newdirname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olddir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newdir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디렉토리명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			</a:t>
            </a:r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256" y="291547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파일복사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31" y="-10319"/>
            <a:ext cx="9748169" cy="6868319"/>
          </a:xfrm>
        </p:spPr>
      </p:pic>
      <p:sp>
        <p:nvSpPr>
          <p:cNvPr id="5" name="직사각형 4"/>
          <p:cNvSpPr/>
          <p:nvPr/>
        </p:nvSpPr>
        <p:spPr>
          <a:xfrm>
            <a:off x="5502800" y="4174435"/>
            <a:ext cx="2448503" cy="2782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43830" y="3856383"/>
            <a:ext cx="6353093" cy="3180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43829" y="4892260"/>
            <a:ext cx="6353093" cy="614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으로 구부러진 화살표 7"/>
          <p:cNvSpPr/>
          <p:nvPr/>
        </p:nvSpPr>
        <p:spPr>
          <a:xfrm>
            <a:off x="8991868" y="3916016"/>
            <a:ext cx="455727" cy="1369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3617" y="2703443"/>
            <a:ext cx="421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</a:t>
            </a:r>
            <a:r>
              <a:rPr lang="en-US" altLang="ko-KR" dirty="0" err="1" smtClean="0">
                <a:solidFill>
                  <a:schemeClr val="bg1"/>
                </a:solidFill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</a:rPr>
              <a:t>oldfilename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newfilename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oldfile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en-US" altLang="ko-KR" dirty="0" err="1" smtClean="0">
                <a:solidFill>
                  <a:schemeClr val="bg1"/>
                </a:solidFill>
              </a:rPr>
              <a:t>newfile</a:t>
            </a:r>
            <a:r>
              <a:rPr lang="ko-KR" altLang="en-US" dirty="0" smtClean="0">
                <a:solidFill>
                  <a:schemeClr val="bg1"/>
                </a:solidFill>
              </a:rPr>
              <a:t>의 이름으로 복사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0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9" y="1391479"/>
            <a:ext cx="4099890" cy="546652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49" y="1415775"/>
            <a:ext cx="4081669" cy="54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0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파일복사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67" y="0"/>
            <a:ext cx="9623933" cy="6858000"/>
          </a:xfrm>
        </p:spPr>
      </p:pic>
      <p:sp>
        <p:nvSpPr>
          <p:cNvPr id="5" name="직사각형 4"/>
          <p:cNvSpPr/>
          <p:nvPr/>
        </p:nvSpPr>
        <p:spPr>
          <a:xfrm>
            <a:off x="5602192" y="1771374"/>
            <a:ext cx="2508137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68066" y="951948"/>
            <a:ext cx="6705935" cy="8194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68065" y="2539999"/>
            <a:ext cx="6705935" cy="879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으로 구부러진 화살표 7"/>
          <p:cNvSpPr/>
          <p:nvPr/>
        </p:nvSpPr>
        <p:spPr>
          <a:xfrm>
            <a:off x="9481931" y="1237973"/>
            <a:ext cx="300471" cy="20573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033" y="3419060"/>
            <a:ext cx="421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</a:t>
            </a:r>
            <a:r>
              <a:rPr lang="en-US" altLang="ko-KR" dirty="0" err="1" smtClean="0">
                <a:solidFill>
                  <a:schemeClr val="bg1"/>
                </a:solidFill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</a:rPr>
              <a:t>oldfilename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dirname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oldfile</a:t>
            </a:r>
            <a:r>
              <a:rPr lang="ko-KR" altLang="en-US" dirty="0" smtClean="0">
                <a:solidFill>
                  <a:schemeClr val="bg1"/>
                </a:solidFill>
              </a:rPr>
              <a:t>을 해당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디렉토리에</a:t>
            </a:r>
            <a:r>
              <a:rPr lang="ko-KR" altLang="en-US" dirty="0" smtClean="0">
                <a:solidFill>
                  <a:schemeClr val="bg1"/>
                </a:solidFill>
              </a:rPr>
              <a:t> 복사해 넣음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1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파일복사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9" y="0"/>
            <a:ext cx="9644061" cy="6858000"/>
          </a:xfrm>
        </p:spPr>
      </p:pic>
      <p:sp>
        <p:nvSpPr>
          <p:cNvPr id="6" name="직사각형 5"/>
          <p:cNvSpPr/>
          <p:nvPr/>
        </p:nvSpPr>
        <p:spPr>
          <a:xfrm>
            <a:off x="5565911" y="3319669"/>
            <a:ext cx="2922105" cy="377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7938" y="2466007"/>
            <a:ext cx="6726063" cy="8536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7937" y="5409096"/>
            <a:ext cx="6726063" cy="1150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으로 구부러진 화살표 8"/>
          <p:cNvSpPr/>
          <p:nvPr/>
        </p:nvSpPr>
        <p:spPr>
          <a:xfrm>
            <a:off x="9439130" y="3012660"/>
            <a:ext cx="480122" cy="29905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1165" y="1711451"/>
            <a:ext cx="585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	        </a:t>
            </a:r>
            <a:r>
              <a:rPr lang="en-US" altLang="ko-KR" dirty="0" err="1" smtClean="0">
                <a:solidFill>
                  <a:schemeClr val="bg1"/>
                </a:solidFill>
              </a:rPr>
              <a:t>cp</a:t>
            </a:r>
            <a:r>
              <a:rPr lang="en-US" altLang="ko-KR" dirty="0" smtClean="0">
                <a:solidFill>
                  <a:schemeClr val="bg1"/>
                </a:solidFill>
              </a:rPr>
              <a:t>  -R </a:t>
            </a:r>
            <a:r>
              <a:rPr lang="en-US" altLang="ko-KR" dirty="0" err="1" smtClean="0">
                <a:solidFill>
                  <a:schemeClr val="bg1"/>
                </a:solidFill>
              </a:rPr>
              <a:t>olddirname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newdirname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old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디렉토리의</a:t>
            </a:r>
            <a:r>
              <a:rPr lang="ko-KR" altLang="en-US" dirty="0" smtClean="0">
                <a:solidFill>
                  <a:schemeClr val="bg1"/>
                </a:solidFill>
              </a:rPr>
              <a:t> 모든 파일과 하위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디렉토리들을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new</a:t>
            </a:r>
            <a:r>
              <a:rPr lang="ko-KR" altLang="en-US" dirty="0" smtClean="0">
                <a:solidFill>
                  <a:schemeClr val="bg1"/>
                </a:solidFill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</a:rPr>
              <a:t>				</a:t>
            </a:r>
            <a:r>
              <a:rPr lang="ko-KR" altLang="en-US" dirty="0" smtClean="0">
                <a:solidFill>
                  <a:schemeClr val="bg1"/>
                </a:solidFill>
              </a:rPr>
              <a:t>복사하라는 명령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5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428" y="490329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파일복사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97" y="0"/>
            <a:ext cx="9611303" cy="6858000"/>
          </a:xfrm>
        </p:spPr>
      </p:pic>
      <p:sp>
        <p:nvSpPr>
          <p:cNvPr id="5" name="직사각형 4"/>
          <p:cNvSpPr/>
          <p:nvPr/>
        </p:nvSpPr>
        <p:spPr>
          <a:xfrm>
            <a:off x="5608818" y="3858591"/>
            <a:ext cx="2302730" cy="3555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80697" y="951948"/>
            <a:ext cx="6384399" cy="2129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80697" y="3540539"/>
            <a:ext cx="2190086" cy="3180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80697" y="4651512"/>
            <a:ext cx="6693305" cy="1908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5726" y="3237250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</a:t>
            </a:r>
            <a:r>
              <a:rPr lang="en-US" altLang="ko-KR" dirty="0" err="1" smtClean="0">
                <a:solidFill>
                  <a:schemeClr val="bg1"/>
                </a:solidFill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</a:rPr>
              <a:t> ./test12/* .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: 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test12 </a:t>
            </a:r>
            <a:r>
              <a:rPr lang="ko-KR" altLang="en-US" dirty="0" smtClean="0">
                <a:solidFill>
                  <a:schemeClr val="bg1"/>
                </a:solidFill>
              </a:rPr>
              <a:t>안의 모든 파일을 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디렉토리로</a:t>
            </a:r>
            <a:r>
              <a:rPr lang="ko-KR" altLang="en-US" dirty="0" smtClean="0">
                <a:solidFill>
                  <a:schemeClr val="bg1"/>
                </a:solidFill>
              </a:rPr>
              <a:t> 카피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 flipH="1">
            <a:off x="1742662" y="3798955"/>
            <a:ext cx="705066" cy="24649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>
            <a:off x="9273497" y="2036416"/>
            <a:ext cx="455727" cy="1369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9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파일제거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37" y="-10319"/>
            <a:ext cx="9623263" cy="6868319"/>
          </a:xfrm>
        </p:spPr>
      </p:pic>
      <p:sp>
        <p:nvSpPr>
          <p:cNvPr id="5" name="직사각형 4"/>
          <p:cNvSpPr/>
          <p:nvPr/>
        </p:nvSpPr>
        <p:spPr>
          <a:xfrm>
            <a:off x="2568737" y="2743200"/>
            <a:ext cx="5720498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20069" y="4114800"/>
            <a:ext cx="795131" cy="258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68737" y="4373216"/>
            <a:ext cx="5124150" cy="554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으로 구부러진 화살표 8"/>
          <p:cNvSpPr/>
          <p:nvPr/>
        </p:nvSpPr>
        <p:spPr>
          <a:xfrm>
            <a:off x="8548389" y="3430104"/>
            <a:ext cx="455727" cy="1369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9235" y="2241946"/>
            <a:ext cx="421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rm</a:t>
            </a:r>
            <a:r>
              <a:rPr lang="en-US" altLang="ko-KR" dirty="0" smtClean="0">
                <a:solidFill>
                  <a:schemeClr val="bg1"/>
                </a:solidFill>
              </a:rPr>
              <a:t> * : </a:t>
            </a:r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모든파일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	</a:t>
            </a:r>
            <a:r>
              <a:rPr lang="ko-KR" altLang="en-US" dirty="0" smtClean="0">
                <a:solidFill>
                  <a:schemeClr val="bg1"/>
                </a:solidFill>
              </a:rPr>
              <a:t>제거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8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769" y="368852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파일제거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97" y="0"/>
            <a:ext cx="9611303" cy="6858000"/>
          </a:xfrm>
        </p:spPr>
      </p:pic>
      <p:sp>
        <p:nvSpPr>
          <p:cNvPr id="5" name="직사각형 4"/>
          <p:cNvSpPr/>
          <p:nvPr/>
        </p:nvSpPr>
        <p:spPr>
          <a:xfrm>
            <a:off x="6491826" y="4870173"/>
            <a:ext cx="1220939" cy="3578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80697" y="3597965"/>
            <a:ext cx="5748294" cy="1272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80697" y="5227982"/>
            <a:ext cx="5450120" cy="1272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으로 구부러진 화살표 7"/>
          <p:cNvSpPr/>
          <p:nvPr/>
        </p:nvSpPr>
        <p:spPr>
          <a:xfrm>
            <a:off x="8420710" y="4494695"/>
            <a:ext cx="455727" cy="1369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6348" y="3176968"/>
            <a:ext cx="421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rm</a:t>
            </a:r>
            <a:r>
              <a:rPr lang="en-US" altLang="ko-KR" dirty="0" smtClean="0">
                <a:solidFill>
                  <a:schemeClr val="bg1"/>
                </a:solidFill>
              </a:rPr>
              <a:t>  –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 * : </a:t>
            </a:r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디렉토리의</a:t>
            </a:r>
            <a:r>
              <a:rPr lang="ko-KR" altLang="en-US" dirty="0" smtClean="0">
                <a:solidFill>
                  <a:schemeClr val="bg1"/>
                </a:solidFill>
              </a:rPr>
              <a:t> 모든 파일을 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제거하되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확인질문을 제공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134" y="291548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파일제거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29" y="-10319"/>
            <a:ext cx="9608072" cy="6868319"/>
          </a:xfrm>
        </p:spPr>
      </p:pic>
      <p:sp>
        <p:nvSpPr>
          <p:cNvPr id="5" name="직사각형 4"/>
          <p:cNvSpPr/>
          <p:nvPr/>
        </p:nvSpPr>
        <p:spPr>
          <a:xfrm>
            <a:off x="5584897" y="5168348"/>
            <a:ext cx="915294" cy="3379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84897" y="3597962"/>
            <a:ext cx="1888680" cy="298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83929" y="4393095"/>
            <a:ext cx="6758854" cy="775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3157" y="6241773"/>
            <a:ext cx="6739626" cy="43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33252" y="3597962"/>
            <a:ext cx="32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test11</a:t>
            </a:r>
            <a:r>
              <a:rPr lang="ko-KR" altLang="en-US" dirty="0" smtClean="0">
                <a:solidFill>
                  <a:schemeClr val="bg1"/>
                </a:solidFill>
              </a:rPr>
              <a:t>이라는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</a:t>
            </a:r>
            <a:r>
              <a:rPr lang="ko-KR" altLang="en-US" dirty="0" smtClean="0">
                <a:solidFill>
                  <a:schemeClr val="bg1"/>
                </a:solidFill>
              </a:rPr>
              <a:t> 제거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7270" y="516834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디렉토리의</a:t>
            </a:r>
            <a:r>
              <a:rPr lang="ko-KR" altLang="en-US" dirty="0" smtClean="0">
                <a:solidFill>
                  <a:schemeClr val="bg1"/>
                </a:solidFill>
              </a:rPr>
              <a:t> 모든 파일 제거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03157" y="1970157"/>
            <a:ext cx="6739626" cy="1130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10645545" y="3101004"/>
            <a:ext cx="455727" cy="1369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왼쪽으로 구부러진 화살표 12"/>
          <p:cNvSpPr/>
          <p:nvPr/>
        </p:nvSpPr>
        <p:spPr>
          <a:xfrm>
            <a:off x="9949806" y="4872382"/>
            <a:ext cx="455727" cy="1369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3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378" y="60960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파일제거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62" y="-10319"/>
            <a:ext cx="9699438" cy="6868319"/>
          </a:xfrm>
        </p:spPr>
      </p:pic>
      <p:sp>
        <p:nvSpPr>
          <p:cNvPr id="5" name="직사각형 4"/>
          <p:cNvSpPr/>
          <p:nvPr/>
        </p:nvSpPr>
        <p:spPr>
          <a:xfrm>
            <a:off x="5525262" y="5705060"/>
            <a:ext cx="1312860" cy="337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97147" y="5705060"/>
            <a:ext cx="502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r</a:t>
            </a:r>
            <a:r>
              <a:rPr lang="en-US" altLang="ko-KR" dirty="0" err="1" smtClean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 –</a:t>
            </a:r>
            <a:r>
              <a:rPr lang="en-US" altLang="ko-KR" dirty="0" err="1" smtClean="0">
                <a:solidFill>
                  <a:schemeClr val="bg1"/>
                </a:solidFill>
              </a:rPr>
              <a:t>rf</a:t>
            </a:r>
            <a:r>
              <a:rPr lang="en-US" altLang="ko-KR" dirty="0" smtClean="0">
                <a:solidFill>
                  <a:schemeClr val="bg1"/>
                </a:solidFill>
              </a:rPr>
              <a:t> * </a:t>
            </a:r>
            <a:r>
              <a:rPr lang="ko-KR" altLang="en-US" dirty="0" smtClean="0">
                <a:solidFill>
                  <a:schemeClr val="bg1"/>
                </a:solidFill>
              </a:rPr>
              <a:t>해당 위치의 모든 파일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</a:t>
            </a:r>
            <a:r>
              <a:rPr lang="ko-KR" altLang="en-US" dirty="0" smtClean="0">
                <a:solidFill>
                  <a:schemeClr val="bg1"/>
                </a:solidFill>
              </a:rPr>
              <a:t> 제거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 flipH="1">
            <a:off x="1776945" y="3677480"/>
            <a:ext cx="556592" cy="26835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05814" y="3508514"/>
            <a:ext cx="1131908" cy="387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2562" y="6192078"/>
            <a:ext cx="1145160" cy="3478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1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499" y="251791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82" y="-10319"/>
            <a:ext cx="9730118" cy="6868319"/>
          </a:xfrm>
        </p:spPr>
      </p:pic>
      <p:sp>
        <p:nvSpPr>
          <p:cNvPr id="5" name="직사각형 4"/>
          <p:cNvSpPr/>
          <p:nvPr/>
        </p:nvSpPr>
        <p:spPr>
          <a:xfrm>
            <a:off x="5438261" y="1133057"/>
            <a:ext cx="604730" cy="439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61881" y="1423503"/>
            <a:ext cx="2976379" cy="411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8261" y="4048175"/>
            <a:ext cx="604730" cy="384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61881" y="4322778"/>
            <a:ext cx="1295110" cy="388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56783" y="616226"/>
            <a:ext cx="435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! +  </a:t>
            </a:r>
            <a:r>
              <a:rPr lang="ko-KR" altLang="en-US" dirty="0" smtClean="0">
                <a:solidFill>
                  <a:schemeClr val="bg1"/>
                </a:solidFill>
              </a:rPr>
              <a:t>알파벳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해당 알파벳으로 시작하는 </a:t>
            </a:r>
            <a:r>
              <a:rPr lang="ko-KR" altLang="en-US" dirty="0" err="1" smtClean="0">
                <a:solidFill>
                  <a:schemeClr val="bg1"/>
                </a:solidFill>
              </a:rPr>
              <a:t>명령어중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직전에 실행한 명령어를 실행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1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282" y="251791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89" y="0"/>
            <a:ext cx="9659511" cy="6858000"/>
          </a:xfrm>
        </p:spPr>
      </p:pic>
      <p:sp>
        <p:nvSpPr>
          <p:cNvPr id="5" name="TextBox 4"/>
          <p:cNvSpPr txBox="1"/>
          <p:nvPr/>
        </p:nvSpPr>
        <p:spPr>
          <a:xfrm>
            <a:off x="7096540" y="1172817"/>
            <a:ext cx="4591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vi /</a:t>
            </a:r>
            <a:r>
              <a:rPr lang="en-US" altLang="ko-KR" dirty="0" err="1" smtClean="0">
                <a:solidFill>
                  <a:schemeClr val="bg1"/>
                </a:solidFill>
              </a:rPr>
              <a:t>etc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</a:rPr>
              <a:t>ssh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</a:rPr>
              <a:t>sshd_config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 이름으로 사용한 명령어들이 기입되어 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Userid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err="1" smtClean="0">
                <a:solidFill>
                  <a:schemeClr val="bg1"/>
                </a:solidFill>
              </a:rPr>
              <a:t>su</a:t>
            </a:r>
            <a:r>
              <a:rPr lang="en-US" altLang="ko-KR" dirty="0" smtClean="0">
                <a:solidFill>
                  <a:schemeClr val="bg1"/>
                </a:solidFill>
              </a:rPr>
              <a:t> – </a:t>
            </a:r>
            <a:r>
              <a:rPr lang="ko-KR" altLang="en-US" dirty="0" smtClean="0">
                <a:solidFill>
                  <a:schemeClr val="bg1"/>
                </a:solidFill>
              </a:rPr>
              <a:t>를 사용했기에 오늘 사용한 명령어는 없음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4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92157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19" y="0"/>
            <a:ext cx="9616381" cy="6858000"/>
          </a:xfrm>
        </p:spPr>
      </p:pic>
      <p:sp>
        <p:nvSpPr>
          <p:cNvPr id="5" name="직사각형 4"/>
          <p:cNvSpPr/>
          <p:nvPr/>
        </p:nvSpPr>
        <p:spPr>
          <a:xfrm>
            <a:off x="5545140" y="417442"/>
            <a:ext cx="1988721" cy="5565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75619" y="2743200"/>
            <a:ext cx="6767164" cy="675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71183" y="417442"/>
            <a:ext cx="39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mkdir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dirname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dirname</a:t>
            </a:r>
            <a:r>
              <a:rPr lang="ko-KR" altLang="en-US" dirty="0" smtClean="0">
                <a:solidFill>
                  <a:schemeClr val="bg1"/>
                </a:solidFill>
              </a:rPr>
              <a:t>을 가지는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</a:t>
            </a:r>
            <a:r>
              <a:rPr lang="ko-KR" altLang="en-US" dirty="0" smtClean="0">
                <a:solidFill>
                  <a:schemeClr val="bg1"/>
                </a:solidFill>
              </a:rPr>
              <a:t>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4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노트정리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86" y="1574800"/>
            <a:ext cx="3537313" cy="528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12" y="1621374"/>
            <a:ext cx="3547953" cy="528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78" y="1691235"/>
            <a:ext cx="3287160" cy="5236626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431" y="1691235"/>
            <a:ext cx="3453209" cy="5190052"/>
          </a:xfrm>
        </p:spPr>
      </p:pic>
    </p:spTree>
    <p:extLst>
      <p:ext uri="{BB962C8B-B14F-4D97-AF65-F5344CB8AC3E}">
        <p14:creationId xmlns:p14="http://schemas.microsoft.com/office/powerpoint/2010/main" val="3237533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891" y="212035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19" y="0"/>
            <a:ext cx="9613782" cy="6858000"/>
          </a:xfrm>
        </p:spPr>
      </p:pic>
      <p:sp>
        <p:nvSpPr>
          <p:cNvPr id="5" name="직사각형 4"/>
          <p:cNvSpPr/>
          <p:nvPr/>
        </p:nvSpPr>
        <p:spPr>
          <a:xfrm>
            <a:off x="5625548" y="4114800"/>
            <a:ext cx="1789043" cy="3180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25548" y="4432853"/>
            <a:ext cx="1987826" cy="258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13373" y="4114800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디렉토리에</a:t>
            </a:r>
            <a:r>
              <a:rPr lang="ko-KR" altLang="en-US" dirty="0" smtClean="0">
                <a:solidFill>
                  <a:schemeClr val="bg1"/>
                </a:solidFill>
              </a:rPr>
              <a:t> 아무것도 </a:t>
            </a:r>
            <a:r>
              <a:rPr lang="ko-KR" altLang="en-US" dirty="0" err="1" smtClean="0">
                <a:solidFill>
                  <a:schemeClr val="bg1"/>
                </a:solidFill>
              </a:rPr>
              <a:t>없을시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제거가능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ko-KR" altLang="en-US" dirty="0" err="1" smtClean="0">
                <a:solidFill>
                  <a:schemeClr val="bg1"/>
                </a:solidFill>
              </a:rPr>
              <a:t>있을경우</a:t>
            </a:r>
            <a:r>
              <a:rPr lang="ko-KR" altLang="en-US" dirty="0" smtClean="0">
                <a:solidFill>
                  <a:schemeClr val="bg1"/>
                </a:solidFill>
              </a:rPr>
              <a:t> 옵션 </a:t>
            </a:r>
            <a:r>
              <a:rPr lang="en-US" altLang="ko-KR" dirty="0" smtClean="0">
                <a:solidFill>
                  <a:schemeClr val="bg1"/>
                </a:solidFill>
              </a:rPr>
              <a:t>–r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7853" y="3269974"/>
            <a:ext cx="4776738" cy="407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78219" y="5108712"/>
            <a:ext cx="5810407" cy="1468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으로 구부러진 화살표 9"/>
          <p:cNvSpPr/>
          <p:nvPr/>
        </p:nvSpPr>
        <p:spPr>
          <a:xfrm flipH="1">
            <a:off x="1848678" y="3677478"/>
            <a:ext cx="479574" cy="21468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8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240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문자수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9" y="-10319"/>
            <a:ext cx="9727991" cy="6868319"/>
          </a:xfrm>
        </p:spPr>
      </p:pic>
      <p:sp>
        <p:nvSpPr>
          <p:cNvPr id="5" name="직사각형 4"/>
          <p:cNvSpPr/>
          <p:nvPr/>
        </p:nvSpPr>
        <p:spPr>
          <a:xfrm>
            <a:off x="2603157" y="6241773"/>
            <a:ext cx="577365" cy="2782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V="1">
            <a:off x="3319670" y="6241772"/>
            <a:ext cx="556591" cy="2782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6261" y="6261650"/>
            <a:ext cx="675861" cy="258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38796" y="6335403"/>
            <a:ext cx="54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ko-KR" altLang="en-US" dirty="0" err="1" smtClean="0">
                <a:solidFill>
                  <a:schemeClr val="bg1"/>
                </a:solidFill>
              </a:rPr>
              <a:t>파일줄수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단어수</a:t>
            </a:r>
            <a:r>
              <a:rPr lang="ko-KR" altLang="en-US" dirty="0" smtClean="0">
                <a:solidFill>
                  <a:schemeClr val="bg1"/>
                </a:solidFill>
              </a:rPr>
              <a:t> 글자수</a:t>
            </a:r>
            <a:r>
              <a:rPr lang="en-US" altLang="ko-KR" dirty="0" smtClean="0">
                <a:solidFill>
                  <a:schemeClr val="bg1"/>
                </a:solidFill>
              </a:rPr>
              <a:t>(byte) filename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6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*, 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13" y="0"/>
            <a:ext cx="9662387" cy="6858000"/>
          </a:xfrm>
        </p:spPr>
      </p:pic>
      <p:sp>
        <p:nvSpPr>
          <p:cNvPr id="5" name="TextBox 4"/>
          <p:cNvSpPr txBox="1"/>
          <p:nvPr/>
        </p:nvSpPr>
        <p:spPr>
          <a:xfrm>
            <a:off x="7017026" y="2166730"/>
            <a:ext cx="4234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? : </a:t>
            </a:r>
            <a:r>
              <a:rPr lang="ko-KR" altLang="en-US" dirty="0" smtClean="0">
                <a:solidFill>
                  <a:schemeClr val="bg1"/>
                </a:solidFill>
              </a:rPr>
              <a:t>모르는 한 글자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* : </a:t>
            </a:r>
            <a:r>
              <a:rPr lang="ko-KR" altLang="en-US" dirty="0" smtClean="0">
                <a:solidFill>
                  <a:schemeClr val="bg1"/>
                </a:solidFill>
              </a:rPr>
              <a:t>모르는 글자 전문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Ex 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ls ???d*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ko-KR" altLang="en-US" dirty="0" smtClean="0">
                <a:solidFill>
                  <a:schemeClr val="bg1"/>
                </a:solidFill>
              </a:rPr>
              <a:t>앞의 모르는 </a:t>
            </a:r>
            <a:r>
              <a:rPr lang="ko-KR" altLang="en-US" dirty="0" err="1" smtClean="0">
                <a:solidFill>
                  <a:schemeClr val="bg1"/>
                </a:solidFill>
              </a:rPr>
              <a:t>세글자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+ d + </a:t>
            </a:r>
            <a:r>
              <a:rPr lang="ko-KR" altLang="en-US" dirty="0" smtClean="0">
                <a:solidFill>
                  <a:schemeClr val="bg1"/>
                </a:solidFill>
              </a:rPr>
              <a:t>뒤에는 </a:t>
            </a:r>
            <a:r>
              <a:rPr lang="ko-KR" altLang="en-US" dirty="0" err="1" smtClean="0">
                <a:solidFill>
                  <a:schemeClr val="bg1"/>
                </a:solidFill>
              </a:rPr>
              <a:t>어떤문자던</a:t>
            </a:r>
            <a:r>
              <a:rPr lang="ko-KR" altLang="en-US" dirty="0" smtClean="0">
                <a:solidFill>
                  <a:schemeClr val="bg1"/>
                </a:solidFill>
              </a:rPr>
              <a:t> 어떠한 길이던 와도 </a:t>
            </a:r>
            <a:r>
              <a:rPr lang="en-US" altLang="ko-KR" dirty="0" smtClean="0">
                <a:solidFill>
                  <a:schemeClr val="bg1"/>
                </a:solidFill>
              </a:rPr>
              <a:t>ok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찾아서 정보를 보여라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851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5" y="0"/>
            <a:ext cx="9664115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795" y="553720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~ : </a:t>
            </a:r>
            <a:r>
              <a:rPr lang="ko-KR" altLang="en-US" dirty="0" smtClean="0"/>
              <a:t>홈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cd ~ : </a:t>
            </a:r>
            <a:r>
              <a:rPr lang="ko-KR" altLang="en-US" dirty="0" smtClean="0"/>
              <a:t>홈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563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</a:t>
            </a:r>
            <a:r>
              <a:rPr lang="en-US" altLang="ko-KR" dirty="0" err="1" smtClean="0"/>
              <a:t>pwd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26" y="-10319"/>
            <a:ext cx="8245974" cy="6868319"/>
          </a:xfrm>
        </p:spPr>
      </p:pic>
    </p:spTree>
    <p:extLst>
      <p:ext uri="{BB962C8B-B14F-4D97-AF65-F5344CB8AC3E}">
        <p14:creationId xmlns:p14="http://schemas.microsoft.com/office/powerpoint/2010/main" val="3387888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 ls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-10319"/>
            <a:ext cx="8236226" cy="6845309"/>
          </a:xfrm>
        </p:spPr>
      </p:pic>
    </p:spTree>
    <p:extLst>
      <p:ext uri="{BB962C8B-B14F-4D97-AF65-F5344CB8AC3E}">
        <p14:creationId xmlns:p14="http://schemas.microsoft.com/office/powerpoint/2010/main" val="776183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mv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65" y="0"/>
            <a:ext cx="8221636" cy="6858000"/>
          </a:xfrm>
        </p:spPr>
      </p:pic>
    </p:spTree>
    <p:extLst>
      <p:ext uri="{BB962C8B-B14F-4D97-AF65-F5344CB8AC3E}">
        <p14:creationId xmlns:p14="http://schemas.microsoft.com/office/powerpoint/2010/main" val="128634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cp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39" y="0"/>
            <a:ext cx="8219662" cy="6858000"/>
          </a:xfrm>
        </p:spPr>
      </p:pic>
    </p:spTree>
    <p:extLst>
      <p:ext uri="{BB962C8B-B14F-4D97-AF65-F5344CB8AC3E}">
        <p14:creationId xmlns:p14="http://schemas.microsoft.com/office/powerpoint/2010/main" val="2656736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</a:t>
            </a:r>
            <a:r>
              <a:rPr lang="en-US" altLang="ko-KR" dirty="0" err="1" smtClean="0"/>
              <a:t>rm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27" y="-10319"/>
            <a:ext cx="8264073" cy="6868319"/>
          </a:xfrm>
        </p:spPr>
      </p:pic>
    </p:spTree>
    <p:extLst>
      <p:ext uri="{BB962C8B-B14F-4D97-AF65-F5344CB8AC3E}">
        <p14:creationId xmlns:p14="http://schemas.microsoft.com/office/powerpoint/2010/main" val="2440189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</a:t>
            </a:r>
            <a:r>
              <a:rPr lang="en-US" altLang="ko-KR" dirty="0" err="1" smtClean="0"/>
              <a:t>mkdir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05" y="0"/>
            <a:ext cx="8251496" cy="6858000"/>
          </a:xfrm>
        </p:spPr>
      </p:pic>
    </p:spTree>
    <p:extLst>
      <p:ext uri="{BB962C8B-B14F-4D97-AF65-F5344CB8AC3E}">
        <p14:creationId xmlns:p14="http://schemas.microsoft.com/office/powerpoint/2010/main" val="219017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r="59095" b="57687"/>
          <a:stretch/>
        </p:blipFill>
        <p:spPr>
          <a:xfrm>
            <a:off x="3532455" y="1"/>
            <a:ext cx="8659545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380499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파일탐색 </a:t>
            </a:r>
            <a:r>
              <a:rPr lang="en-US" altLang="ko-KR" dirty="0" smtClean="0"/>
              <a:t>- user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92889" y="816416"/>
            <a:ext cx="1272207" cy="555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32455" y="1094007"/>
            <a:ext cx="3325545" cy="655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96202" y="1632831"/>
            <a:ext cx="1686337" cy="555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2536" y="2619244"/>
            <a:ext cx="1525812" cy="601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144000" y="81641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pwd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</a:rPr>
              <a:t>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</a:t>
            </a:r>
            <a:r>
              <a:rPr lang="ko-KR" altLang="en-US" dirty="0" smtClean="0">
                <a:solidFill>
                  <a:schemeClr val="bg1"/>
                </a:solidFill>
              </a:rPr>
              <a:t> 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82539" y="1632831"/>
            <a:ext cx="280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cd .. 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상위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디렉토리로</a:t>
            </a:r>
            <a:r>
              <a:rPr lang="ko-KR" altLang="en-US" dirty="0" smtClean="0">
                <a:solidFill>
                  <a:schemeClr val="bg1"/>
                </a:solidFill>
              </a:rPr>
              <a:t>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0" y="2619244"/>
            <a:ext cx="49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cd </a:t>
            </a:r>
            <a:r>
              <a:rPr lang="ko-KR" altLang="en-US" dirty="0" smtClean="0">
                <a:solidFill>
                  <a:schemeClr val="bg1"/>
                </a:solidFill>
              </a:rPr>
              <a:t>경로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해당 경로의 폴더로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27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</a:t>
            </a:r>
            <a:r>
              <a:rPr lang="en-US" altLang="ko-KR" dirty="0" err="1" smtClean="0"/>
              <a:t>rmdir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73" y="-10319"/>
            <a:ext cx="8280027" cy="6868319"/>
          </a:xfrm>
        </p:spPr>
      </p:pic>
    </p:spTree>
    <p:extLst>
      <p:ext uri="{BB962C8B-B14F-4D97-AF65-F5344CB8AC3E}">
        <p14:creationId xmlns:p14="http://schemas.microsoft.com/office/powerpoint/2010/main" val="1412116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</a:t>
            </a:r>
            <a:r>
              <a:rPr lang="en-US" altLang="ko-KR" dirty="0" err="1" smtClean="0"/>
              <a:t>wc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63" y="0"/>
            <a:ext cx="8265537" cy="6858000"/>
          </a:xfrm>
        </p:spPr>
      </p:pic>
    </p:spTree>
    <p:extLst>
      <p:ext uri="{BB962C8B-B14F-4D97-AF65-F5344CB8AC3E}">
        <p14:creationId xmlns:p14="http://schemas.microsoft.com/office/powerpoint/2010/main" val="401131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01" y="0"/>
            <a:ext cx="81667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7081284" y="4784651"/>
            <a:ext cx="484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dpkg</a:t>
            </a:r>
            <a:r>
              <a:rPr lang="en-US" altLang="ko-KR" dirty="0" smtClean="0">
                <a:solidFill>
                  <a:schemeClr val="bg1"/>
                </a:solidFill>
              </a:rPr>
              <a:t>-reconfigure </a:t>
            </a:r>
            <a:r>
              <a:rPr lang="en-US" altLang="ko-KR" dirty="0" err="1" smtClean="0">
                <a:solidFill>
                  <a:schemeClr val="bg1"/>
                </a:solidFill>
              </a:rPr>
              <a:t>tzdata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root</a:t>
            </a:r>
            <a:r>
              <a:rPr lang="ko-KR" altLang="en-US" dirty="0" smtClean="0">
                <a:solidFill>
                  <a:schemeClr val="bg1"/>
                </a:solidFill>
              </a:rPr>
              <a:t>권한에서 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6279" y="5430982"/>
            <a:ext cx="2445488" cy="353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20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95" y="-10319"/>
            <a:ext cx="8166906" cy="6868319"/>
          </a:xfrm>
        </p:spPr>
      </p:pic>
      <p:sp>
        <p:nvSpPr>
          <p:cNvPr id="5" name="TextBox 4"/>
          <p:cNvSpPr txBox="1"/>
          <p:nvPr/>
        </p:nvSpPr>
        <p:spPr>
          <a:xfrm>
            <a:off x="8867553" y="2636874"/>
            <a:ext cx="28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국가가 있는 대륙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아시아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465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41" y="-10319"/>
            <a:ext cx="8402659" cy="7049072"/>
          </a:xfrm>
        </p:spPr>
      </p:pic>
      <p:sp>
        <p:nvSpPr>
          <p:cNvPr id="5" name="TextBox 4"/>
          <p:cNvSpPr txBox="1"/>
          <p:nvPr/>
        </p:nvSpPr>
        <p:spPr>
          <a:xfrm>
            <a:off x="5146158" y="1903988"/>
            <a:ext cx="20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시간의 기준 도시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73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" y="1315951"/>
            <a:ext cx="12575060" cy="2022671"/>
          </a:xfrm>
        </p:spPr>
      </p:pic>
      <p:sp>
        <p:nvSpPr>
          <p:cNvPr id="5" name="TextBox 4"/>
          <p:cNvSpPr txBox="1"/>
          <p:nvPr/>
        </p:nvSpPr>
        <p:spPr>
          <a:xfrm>
            <a:off x="3296093" y="4550735"/>
            <a:ext cx="38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세팅</a:t>
            </a:r>
            <a:r>
              <a:rPr lang="ko-KR" altLang="en-US" dirty="0" smtClean="0"/>
              <a:t> 완료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940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59" y="0"/>
            <a:ext cx="9654341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591" y="5650395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파일탐색 </a:t>
            </a:r>
            <a:r>
              <a:rPr lang="en-US" altLang="ko-KR" dirty="0" smtClean="0"/>
              <a:t>- root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48645" y="1731618"/>
            <a:ext cx="520312" cy="2959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37659" y="2007704"/>
            <a:ext cx="8335750" cy="894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26157" y="1391478"/>
            <a:ext cx="600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 : </a:t>
            </a:r>
            <a:r>
              <a:rPr lang="ko-KR" altLang="en-US" dirty="0" smtClean="0">
                <a:solidFill>
                  <a:schemeClr val="bg1"/>
                </a:solidFill>
              </a:rPr>
              <a:t>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디렉토리의</a:t>
            </a:r>
            <a:r>
              <a:rPr lang="ko-KR" altLang="en-US" dirty="0" smtClean="0">
                <a:solidFill>
                  <a:schemeClr val="bg1"/>
                </a:solidFill>
              </a:rPr>
              <a:t> 폴더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디렉토리등의</a:t>
            </a:r>
            <a:r>
              <a:rPr lang="ko-KR" altLang="en-US" dirty="0" smtClean="0">
                <a:solidFill>
                  <a:schemeClr val="bg1"/>
                </a:solidFill>
              </a:rPr>
              <a:t> 모든 것들을 표시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5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 -l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92" y="0"/>
            <a:ext cx="8666808" cy="6858000"/>
          </a:xfrm>
        </p:spPr>
      </p:pic>
      <p:sp>
        <p:nvSpPr>
          <p:cNvPr id="5" name="직사각형 4"/>
          <p:cNvSpPr/>
          <p:nvPr/>
        </p:nvSpPr>
        <p:spPr>
          <a:xfrm>
            <a:off x="5244384" y="1269999"/>
            <a:ext cx="758851" cy="320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25191" y="1623392"/>
            <a:ext cx="7666269" cy="5234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1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184" y="490330"/>
            <a:ext cx="8596668" cy="1320800"/>
          </a:xfrm>
        </p:spPr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s -l | more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67" y="-10319"/>
            <a:ext cx="9598033" cy="6868319"/>
          </a:xfrm>
        </p:spPr>
      </p:pic>
    </p:spTree>
    <p:extLst>
      <p:ext uri="{BB962C8B-B14F-4D97-AF65-F5344CB8AC3E}">
        <p14:creationId xmlns:p14="http://schemas.microsoft.com/office/powerpoint/2010/main" val="40838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ls </a:t>
            </a:r>
            <a:r>
              <a:rPr lang="ko-KR" altLang="en-US" dirty="0" smtClean="0"/>
              <a:t>옵션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863"/>
            <a:ext cx="12192000" cy="4204137"/>
          </a:xfrm>
        </p:spPr>
      </p:pic>
      <p:sp>
        <p:nvSpPr>
          <p:cNvPr id="5" name="TextBox 4"/>
          <p:cNvSpPr txBox="1"/>
          <p:nvPr/>
        </p:nvSpPr>
        <p:spPr>
          <a:xfrm>
            <a:off x="3160643" y="1664166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ls –a : </a:t>
            </a:r>
            <a:r>
              <a:rPr lang="ko-KR" altLang="en-US" dirty="0" smtClean="0"/>
              <a:t>숨겨진 파일이나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모두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ls –d :  </a:t>
            </a:r>
            <a:r>
              <a:rPr lang="ko-KR" altLang="en-US" dirty="0" smtClean="0"/>
              <a:t>지정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최상위 </a:t>
            </a:r>
            <a:r>
              <a:rPr lang="ko-KR" altLang="en-US" dirty="0" err="1" smtClean="0"/>
              <a:t>디렉토리만</a:t>
            </a:r>
            <a:r>
              <a:rPr lang="ko-KR" altLang="en-US" dirty="0" smtClean="0"/>
              <a:t> 출력한다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7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 </a:t>
            </a:r>
            <a:r>
              <a:rPr lang="ko-KR" altLang="en-US" dirty="0" smtClean="0"/>
              <a:t>옵션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92" y="-10319"/>
            <a:ext cx="8199308" cy="6868319"/>
          </a:xfrm>
        </p:spPr>
      </p:pic>
      <p:sp>
        <p:nvSpPr>
          <p:cNvPr id="5" name="TextBox 4"/>
          <p:cNvSpPr txBox="1"/>
          <p:nvPr/>
        </p:nvSpPr>
        <p:spPr>
          <a:xfrm>
            <a:off x="90189" y="1516649"/>
            <a:ext cx="3694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ls –g : -l</a:t>
            </a:r>
            <a:r>
              <a:rPr lang="ko-KR" altLang="en-US" dirty="0" smtClean="0"/>
              <a:t>옵션과 같으나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권한을 출력하지는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ls –l : </a:t>
            </a:r>
            <a:r>
              <a:rPr lang="ko-KR" altLang="en-US" dirty="0" smtClean="0"/>
              <a:t>현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모든 것들의 자세한 내용을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7130" y="377687"/>
            <a:ext cx="655983" cy="3046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87009" y="3776870"/>
            <a:ext cx="1152939" cy="3081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323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405</TotalTime>
  <Words>526</Words>
  <Application>Microsoft Office PowerPoint</Application>
  <PresentationFormat>와이드스크린</PresentationFormat>
  <Paragraphs>118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HY그래픽M</vt:lpstr>
      <vt:lpstr>맑은 고딕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패싯</vt:lpstr>
      <vt:lpstr>Linux 3장</vt:lpstr>
      <vt:lpstr>노트정리_이론</vt:lpstr>
      <vt:lpstr>노트정리_명령어</vt:lpstr>
      <vt:lpstr>파일탐색 - user</vt:lpstr>
      <vt:lpstr>파일탐색 - root</vt:lpstr>
      <vt:lpstr>ls -l</vt:lpstr>
      <vt:lpstr>ls -l | more</vt:lpstr>
      <vt:lpstr>ls 옵션</vt:lpstr>
      <vt:lpstr>ls 옵션</vt:lpstr>
      <vt:lpstr>ls 옵션</vt:lpstr>
      <vt:lpstr>ls 옵션</vt:lpstr>
      <vt:lpstr>내용보기</vt:lpstr>
      <vt:lpstr>내용보기</vt:lpstr>
      <vt:lpstr>내용보기</vt:lpstr>
      <vt:lpstr>내용보기</vt:lpstr>
      <vt:lpstr>파일이동</vt:lpstr>
      <vt:lpstr>파일이동</vt:lpstr>
      <vt:lpstr>파일이동</vt:lpstr>
      <vt:lpstr>파일복사</vt:lpstr>
      <vt:lpstr>파일복사</vt:lpstr>
      <vt:lpstr>파일복사</vt:lpstr>
      <vt:lpstr>파일복사</vt:lpstr>
      <vt:lpstr>파일제거</vt:lpstr>
      <vt:lpstr>파일제거</vt:lpstr>
      <vt:lpstr>파일제거</vt:lpstr>
      <vt:lpstr>파일제거</vt:lpstr>
      <vt:lpstr>명령어  히스토리</vt:lpstr>
      <vt:lpstr>명령어  히스토리</vt:lpstr>
      <vt:lpstr>디렉토리     생성</vt:lpstr>
      <vt:lpstr>디렉토리      제거</vt:lpstr>
      <vt:lpstr>파일 문자수  count</vt:lpstr>
      <vt:lpstr>*, ?</vt:lpstr>
      <vt:lpstr>~ : 홈 디렉토리 cd ~ : 홈 디렉토리로 향함</vt:lpstr>
      <vt:lpstr>man pwd</vt:lpstr>
      <vt:lpstr>man ls </vt:lpstr>
      <vt:lpstr>man mv </vt:lpstr>
      <vt:lpstr>man cp</vt:lpstr>
      <vt:lpstr>man rm</vt:lpstr>
      <vt:lpstr>man mkdir</vt:lpstr>
      <vt:lpstr>man rmdir</vt:lpstr>
      <vt:lpstr>man wc</vt:lpstr>
      <vt:lpstr>시간변경</vt:lpstr>
      <vt:lpstr>시간변경</vt:lpstr>
      <vt:lpstr>시간변경</vt:lpstr>
      <vt:lpstr>시간변경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3장</dc:title>
  <dc:creator>A_013</dc:creator>
  <cp:lastModifiedBy>A_013</cp:lastModifiedBy>
  <cp:revision>45</cp:revision>
  <dcterms:created xsi:type="dcterms:W3CDTF">2022-03-28T06:43:59Z</dcterms:created>
  <dcterms:modified xsi:type="dcterms:W3CDTF">2022-03-29T07:30:25Z</dcterms:modified>
</cp:coreProperties>
</file>