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1" r:id="rId4"/>
    <p:sldId id="258" r:id="rId5"/>
    <p:sldId id="265" r:id="rId6"/>
    <p:sldId id="267" r:id="rId7"/>
    <p:sldId id="266" r:id="rId8"/>
    <p:sldId id="259" r:id="rId9"/>
    <p:sldId id="260" r:id="rId10"/>
    <p:sldId id="261" r:id="rId11"/>
    <p:sldId id="269" r:id="rId12"/>
    <p:sldId id="270" r:id="rId13"/>
    <p:sldId id="271" r:id="rId14"/>
    <p:sldId id="268" r:id="rId15"/>
    <p:sldId id="262" r:id="rId16"/>
    <p:sldId id="272" r:id="rId17"/>
    <p:sldId id="273" r:id="rId18"/>
    <p:sldId id="290" r:id="rId19"/>
    <p:sldId id="263" r:id="rId20"/>
    <p:sldId id="277" r:id="rId21"/>
    <p:sldId id="278" r:id="rId22"/>
    <p:sldId id="264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9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249-701D-4092-8CAF-68B0AFF9846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DB73-6D0C-4C77-8306-692B3B841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0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249-701D-4092-8CAF-68B0AFF9846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DB73-6D0C-4C77-8306-692B3B841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1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249-701D-4092-8CAF-68B0AFF9846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DB73-6D0C-4C77-8306-692B3B841E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559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249-701D-4092-8CAF-68B0AFF9846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DB73-6D0C-4C77-8306-692B3B841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30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249-701D-4092-8CAF-68B0AFF9846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DB73-6D0C-4C77-8306-692B3B841E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0417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249-701D-4092-8CAF-68B0AFF9846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DB73-6D0C-4C77-8306-692B3B841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542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249-701D-4092-8CAF-68B0AFF9846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DB73-6D0C-4C77-8306-692B3B841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16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249-701D-4092-8CAF-68B0AFF9846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DB73-6D0C-4C77-8306-692B3B841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37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249-701D-4092-8CAF-68B0AFF9846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DB73-6D0C-4C77-8306-692B3B841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39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249-701D-4092-8CAF-68B0AFF9846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DB73-6D0C-4C77-8306-692B3B841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34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249-701D-4092-8CAF-68B0AFF9846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DB73-6D0C-4C77-8306-692B3B841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249-701D-4092-8CAF-68B0AFF9846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DB73-6D0C-4C77-8306-692B3B841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249-701D-4092-8CAF-68B0AFF9846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DB73-6D0C-4C77-8306-692B3B841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8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249-701D-4092-8CAF-68B0AFF9846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DB73-6D0C-4C77-8306-692B3B841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7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249-701D-4092-8CAF-68B0AFF9846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DB73-6D0C-4C77-8306-692B3B841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22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249-701D-4092-8CAF-68B0AFF9846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DB73-6D0C-4C77-8306-692B3B841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29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F4249-701D-4092-8CAF-68B0AFF9846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6DDB73-6D0C-4C77-8306-692B3B841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8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Linxu</a:t>
            </a:r>
            <a:r>
              <a:rPr lang="en-US" altLang="ko-KR" dirty="0" smtClean="0"/>
              <a:t> 4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Kopo12 </a:t>
            </a:r>
            <a:r>
              <a:rPr lang="ko-KR" altLang="en-US" dirty="0" smtClean="0"/>
              <a:t>김희주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16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탐색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25" y="992569"/>
            <a:ext cx="7460975" cy="5865432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75" y="0"/>
            <a:ext cx="8113825" cy="1291691"/>
          </a:xfrm>
        </p:spPr>
      </p:pic>
      <p:sp>
        <p:nvSpPr>
          <p:cNvPr id="6" name="직사각형 5"/>
          <p:cNvSpPr/>
          <p:nvPr/>
        </p:nvSpPr>
        <p:spPr>
          <a:xfrm>
            <a:off x="6957391" y="357809"/>
            <a:ext cx="3399183" cy="437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9148" y="1510748"/>
            <a:ext cx="45918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ind </a:t>
            </a:r>
            <a:r>
              <a:rPr lang="en-US" altLang="ko-KR" dirty="0" err="1" smtClean="0"/>
              <a:t>dirname</a:t>
            </a:r>
            <a:r>
              <a:rPr lang="en-US" altLang="ko-KR" dirty="0" smtClean="0"/>
              <a:t> option1 option2 …. : </a:t>
            </a:r>
          </a:p>
          <a:p>
            <a:r>
              <a:rPr lang="ko-KR" altLang="en-US" dirty="0" err="1" smtClean="0"/>
              <a:t>디렉토리</a:t>
            </a:r>
            <a:r>
              <a:rPr lang="ko-KR" altLang="en-US" dirty="0" smtClean="0"/>
              <a:t> 및 그 이하 하위 </a:t>
            </a:r>
            <a:r>
              <a:rPr lang="ko-KR" altLang="en-US" dirty="0" err="1" smtClean="0"/>
              <a:t>디렉토리들을</a:t>
            </a:r>
            <a:r>
              <a:rPr lang="ko-KR" altLang="en-US" dirty="0" smtClean="0"/>
              <a:t> 모두 검색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옵션들을 통해 다양한 조건과 실행 가능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find / -name *.C –print : 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이름에 </a:t>
            </a:r>
            <a:r>
              <a:rPr lang="en-US" altLang="ko-KR" dirty="0" smtClean="0"/>
              <a:t>.C</a:t>
            </a:r>
            <a:r>
              <a:rPr lang="ko-KR" altLang="en-US" dirty="0" smtClean="0"/>
              <a:t>가 들어가는 최상위 부터 전 </a:t>
            </a:r>
            <a:r>
              <a:rPr lang="ko-KR" altLang="en-US" dirty="0" err="1" smtClean="0"/>
              <a:t>디렉토리검색해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r>
              <a:rPr lang="en-US" altLang="ko-KR" dirty="0" smtClean="0"/>
              <a:t>-print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언제나 사용되는 디폴트옵션</a:t>
            </a:r>
            <a:endParaRPr lang="en-US" altLang="ko-KR" dirty="0" smtClean="0"/>
          </a:p>
          <a:p>
            <a:r>
              <a:rPr lang="en-US" altLang="ko-KR" dirty="0" smtClean="0"/>
              <a:t>-name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패턴을 지정해 찾음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173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탐색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713" y="1320159"/>
            <a:ext cx="7083287" cy="553784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01" y="23847"/>
            <a:ext cx="8887399" cy="124615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559826" y="417443"/>
            <a:ext cx="3617844" cy="3975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8661" y="1610139"/>
            <a:ext cx="4890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find / -</a:t>
            </a:r>
            <a:r>
              <a:rPr lang="en-US" altLang="ko-KR" dirty="0" err="1" smtClean="0"/>
              <a:t>mtime</a:t>
            </a:r>
            <a:r>
              <a:rPr lang="en-US" altLang="ko-KR" dirty="0" smtClean="0"/>
              <a:t> 14 –print : </a:t>
            </a:r>
          </a:p>
          <a:p>
            <a:r>
              <a:rPr lang="ko-KR" altLang="en-US" dirty="0" smtClean="0"/>
              <a:t>지정한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 전에 수정된 파일들을 찾음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mtime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최근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일 이전에 수정된 파일을 찾음</a:t>
            </a:r>
            <a:endParaRPr lang="en-US" altLang="ko-KR" dirty="0" smtClean="0"/>
          </a:p>
          <a:p>
            <a:r>
              <a:rPr lang="ko-KR" altLang="en-US" dirty="0" smtClean="0"/>
              <a:t>하위옵션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+n – n</a:t>
            </a:r>
            <a:r>
              <a:rPr lang="ko-KR" altLang="en-US" dirty="0" smtClean="0"/>
              <a:t>일부터 그 보다 더 오래된 수정된 파일들</a:t>
            </a:r>
            <a:endParaRPr lang="en-US" altLang="ko-KR" dirty="0" smtClean="0"/>
          </a:p>
          <a:p>
            <a:r>
              <a:rPr lang="en-US" altLang="ko-KR" dirty="0" smtClean="0"/>
              <a:t>-n – </a:t>
            </a:r>
            <a:r>
              <a:rPr lang="ko-KR" altLang="en-US" dirty="0" smtClean="0"/>
              <a:t>오늘부터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일 전까지의 사이에 수정된 파일들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n – </a:t>
            </a:r>
            <a:r>
              <a:rPr lang="ko-KR" altLang="en-US" dirty="0" smtClean="0"/>
              <a:t>정확히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일 전에 수정된 파일들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같은 하위옵션을 쓰는 옵션 </a:t>
            </a:r>
            <a:r>
              <a:rPr lang="en-US" altLang="ko-KR" dirty="0" smtClean="0"/>
              <a:t>: -</a:t>
            </a:r>
            <a:r>
              <a:rPr lang="en-US" altLang="ko-KR" dirty="0" err="1" smtClean="0"/>
              <a:t>atime</a:t>
            </a:r>
            <a:endParaRPr lang="en-US" altLang="ko-KR" dirty="0" smtClean="0"/>
          </a:p>
          <a:p>
            <a:r>
              <a:rPr lang="en-US" altLang="ko-KR" dirty="0" smtClean="0"/>
              <a:t>&gt;&gt; </a:t>
            </a:r>
            <a:r>
              <a:rPr lang="ko-KR" altLang="en-US" dirty="0" smtClean="0"/>
              <a:t>해당 옵션은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이 아니라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엑세스</a:t>
            </a:r>
            <a:r>
              <a:rPr lang="en-US" altLang="ko-KR" dirty="0" smtClean="0"/>
              <a:t>＇</a:t>
            </a:r>
            <a:r>
              <a:rPr lang="ko-KR" altLang="en-US" dirty="0" smtClean="0"/>
              <a:t>된 파일들을 찾아 출력함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34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탐색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365" y="877727"/>
            <a:ext cx="7679636" cy="598027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88" y="0"/>
            <a:ext cx="9121912" cy="11926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05061" y="278296"/>
            <a:ext cx="5088835" cy="331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79304" y="609600"/>
            <a:ext cx="665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-o </a:t>
            </a:r>
            <a:r>
              <a:rPr lang="ko-KR" altLang="en-US" dirty="0" smtClean="0">
                <a:solidFill>
                  <a:schemeClr val="bg1"/>
                </a:solidFill>
              </a:rPr>
              <a:t>옵션 </a:t>
            </a:r>
            <a:r>
              <a:rPr lang="en-US" altLang="ko-KR" dirty="0" smtClean="0">
                <a:solidFill>
                  <a:schemeClr val="bg1"/>
                </a:solidFill>
              </a:rPr>
              <a:t>: or </a:t>
            </a:r>
            <a:r>
              <a:rPr lang="ko-KR" altLang="en-US" dirty="0" smtClean="0">
                <a:solidFill>
                  <a:schemeClr val="bg1"/>
                </a:solidFill>
              </a:rPr>
              <a:t>옵션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err="1" smtClean="0">
                <a:solidFill>
                  <a:schemeClr val="bg1"/>
                </a:solidFill>
              </a:rPr>
              <a:t>앞에것</a:t>
            </a:r>
            <a:r>
              <a:rPr lang="ko-KR" altLang="en-US" dirty="0" smtClean="0">
                <a:solidFill>
                  <a:schemeClr val="bg1"/>
                </a:solidFill>
              </a:rPr>
              <a:t> 또는 </a:t>
            </a:r>
            <a:r>
              <a:rPr lang="ko-KR" altLang="en-US" dirty="0" err="1" smtClean="0">
                <a:solidFill>
                  <a:schemeClr val="bg1"/>
                </a:solidFill>
              </a:rPr>
              <a:t>뒤에것에</a:t>
            </a:r>
            <a:r>
              <a:rPr lang="ko-KR" altLang="en-US" dirty="0" smtClean="0">
                <a:solidFill>
                  <a:schemeClr val="bg1"/>
                </a:solidFill>
              </a:rPr>
              <a:t> 해당하라는 의미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026" y="1689652"/>
            <a:ext cx="4134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명령의 의미 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이름 </a:t>
            </a:r>
            <a:r>
              <a:rPr lang="ko-KR" altLang="en-US" dirty="0" err="1" smtClean="0"/>
              <a:t>뒷쪽에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.C</a:t>
            </a:r>
            <a:r>
              <a:rPr lang="ko-KR" altLang="en-US" dirty="0" smtClean="0"/>
              <a:t>가 들어가거나</a:t>
            </a:r>
            <a:r>
              <a:rPr lang="en-US" altLang="ko-KR" dirty="0" smtClean="0"/>
              <a:t>, .txt</a:t>
            </a:r>
            <a:r>
              <a:rPr lang="ko-KR" altLang="en-US" dirty="0" smtClean="0"/>
              <a:t>가 들어가는 모든 파일을 찾아 출력하라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149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파일 탐색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22" y="263333"/>
            <a:ext cx="9925878" cy="6594667"/>
          </a:xfrm>
        </p:spPr>
      </p:pic>
      <p:sp>
        <p:nvSpPr>
          <p:cNvPr id="5" name="직사각형 4"/>
          <p:cNvSpPr/>
          <p:nvPr/>
        </p:nvSpPr>
        <p:spPr>
          <a:xfrm>
            <a:off x="4949687" y="576470"/>
            <a:ext cx="2325756" cy="318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894522"/>
            <a:ext cx="2126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find / | grep </a:t>
            </a:r>
            <a:r>
              <a:rPr lang="en-US" altLang="ko-KR" dirty="0" err="1" smtClean="0"/>
              <a:t>abc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  <a:p>
            <a:endParaRPr lang="en-US" altLang="ko-KR" dirty="0"/>
          </a:p>
          <a:p>
            <a:r>
              <a:rPr lang="en-US" altLang="ko-KR" dirty="0" smtClean="0"/>
              <a:t>/</a:t>
            </a:r>
            <a:r>
              <a:rPr lang="ko-KR" altLang="en-US" dirty="0" smtClean="0"/>
              <a:t>의 모든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찾아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안에 </a:t>
            </a:r>
            <a:r>
              <a:rPr lang="en-US" altLang="ko-KR" dirty="0" err="1" smtClean="0"/>
              <a:t>abc</a:t>
            </a:r>
            <a:r>
              <a:rPr lang="ko-KR" altLang="en-US" dirty="0" smtClean="0"/>
              <a:t>가 포함된 모든 것들을 찾아라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392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탐색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58917"/>
            <a:ext cx="10820400" cy="4299083"/>
          </a:xfrm>
        </p:spPr>
      </p:pic>
      <p:sp>
        <p:nvSpPr>
          <p:cNvPr id="5" name="직사각형 4"/>
          <p:cNvSpPr/>
          <p:nvPr/>
        </p:nvSpPr>
        <p:spPr>
          <a:xfrm>
            <a:off x="6261652" y="4949687"/>
            <a:ext cx="4353339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71600" y="5387009"/>
            <a:ext cx="4810539" cy="477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24538" y="1270961"/>
            <a:ext cx="6897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ind / -name 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이름이 정확하게 </a:t>
            </a:r>
            <a:r>
              <a:rPr lang="en-US" altLang="ko-KR" dirty="0" err="1" smtClean="0"/>
              <a:t>abc</a:t>
            </a:r>
            <a:r>
              <a:rPr lang="ko-KR" altLang="en-US" dirty="0" smtClean="0"/>
              <a:t>인 파일을 찾아라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find / -name 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* : </a:t>
            </a:r>
            <a:r>
              <a:rPr lang="ko-KR" altLang="en-US" dirty="0" smtClean="0"/>
              <a:t>이름에 </a:t>
            </a:r>
            <a:r>
              <a:rPr lang="en-US" altLang="ko-KR" dirty="0" err="1" smtClean="0"/>
              <a:t>abc</a:t>
            </a:r>
            <a:r>
              <a:rPr lang="ko-KR" altLang="en-US" dirty="0" smtClean="0"/>
              <a:t>가 앞에며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뒤로는 무언가 오는 파일을 찾아라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746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압축 </a:t>
            </a:r>
            <a:r>
              <a:rPr lang="en-US" altLang="ko-KR" dirty="0" smtClean="0"/>
              <a:t>- tar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47" y="1"/>
            <a:ext cx="8071554" cy="6858000"/>
          </a:xfrm>
        </p:spPr>
      </p:pic>
      <p:sp>
        <p:nvSpPr>
          <p:cNvPr id="5" name="직사각형 4"/>
          <p:cNvSpPr/>
          <p:nvPr/>
        </p:nvSpPr>
        <p:spPr>
          <a:xfrm>
            <a:off x="6400800" y="642730"/>
            <a:ext cx="2464904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20447" y="2107096"/>
            <a:ext cx="4745257" cy="198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20447" y="3677478"/>
            <a:ext cx="5480753" cy="576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00800" y="4214191"/>
            <a:ext cx="1133061" cy="278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20447" y="5446643"/>
            <a:ext cx="5480753" cy="12125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865703" y="609600"/>
            <a:ext cx="3121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tar –</a:t>
            </a:r>
            <a:r>
              <a:rPr lang="en-US" altLang="ko-KR" dirty="0" err="1" smtClean="0">
                <a:solidFill>
                  <a:schemeClr val="bg1"/>
                </a:solidFill>
              </a:rPr>
              <a:t>cvf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tarname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filelists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이하 파일들을 </a:t>
            </a:r>
            <a:r>
              <a:rPr lang="en-US" altLang="ko-KR" dirty="0" err="1" smtClean="0">
                <a:solidFill>
                  <a:schemeClr val="bg1"/>
                </a:solidFill>
              </a:rPr>
              <a:t>tarname</a:t>
            </a:r>
            <a:r>
              <a:rPr lang="ko-KR" altLang="en-US" dirty="0" smtClean="0">
                <a:solidFill>
                  <a:schemeClr val="bg1"/>
                </a:solidFill>
              </a:rPr>
              <a:t>으로 묶음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80960" y="4253948"/>
            <a:ext cx="31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tar </a:t>
            </a:r>
            <a:r>
              <a:rPr lang="ko-KR" altLang="en-US" dirty="0" smtClean="0">
                <a:solidFill>
                  <a:schemeClr val="bg1"/>
                </a:solidFill>
              </a:rPr>
              <a:t>해제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197033"/>
            <a:ext cx="41204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ar : </a:t>
            </a:r>
            <a:r>
              <a:rPr lang="ko-KR" altLang="en-US" dirty="0" smtClean="0"/>
              <a:t>파일을 묶고 푸는 기능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-c : </a:t>
            </a:r>
            <a:r>
              <a:rPr lang="ko-KR" altLang="en-US" dirty="0" smtClean="0"/>
              <a:t>묶는 리스트에 대한 백업파일 생성</a:t>
            </a:r>
            <a:endParaRPr lang="en-US" altLang="ko-KR" dirty="0" smtClean="0"/>
          </a:p>
          <a:p>
            <a:r>
              <a:rPr lang="en-US" altLang="ko-KR" dirty="0" smtClean="0"/>
              <a:t>-v : </a:t>
            </a:r>
            <a:r>
              <a:rPr lang="ko-KR" altLang="en-US" dirty="0" smtClean="0"/>
              <a:t>진행상황 설명</a:t>
            </a:r>
            <a:endParaRPr lang="en-US" altLang="ko-KR" dirty="0" smtClean="0"/>
          </a:p>
          <a:p>
            <a:r>
              <a:rPr lang="en-US" altLang="ko-KR" dirty="0" smtClean="0"/>
              <a:t>-f : </a:t>
            </a:r>
            <a:r>
              <a:rPr lang="ko-KR" altLang="en-US" dirty="0" smtClean="0"/>
              <a:t>백업파일 이름 지정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-t : tar</a:t>
            </a:r>
            <a:r>
              <a:rPr lang="ko-KR" altLang="en-US" dirty="0" smtClean="0"/>
              <a:t>형식 백업파일 내부에 들어있는 차례</a:t>
            </a:r>
            <a:endParaRPr lang="en-US" altLang="ko-KR" dirty="0" smtClean="0"/>
          </a:p>
          <a:p>
            <a:r>
              <a:rPr lang="en-US" altLang="ko-KR" dirty="0" smtClean="0"/>
              <a:t>-x : </a:t>
            </a:r>
            <a:r>
              <a:rPr lang="ko-KR" altLang="en-US" dirty="0" smtClean="0"/>
              <a:t>파일 추출</a:t>
            </a:r>
            <a:endParaRPr lang="en-US" altLang="ko-KR" dirty="0" smtClean="0"/>
          </a:p>
          <a:p>
            <a:r>
              <a:rPr lang="en-US" altLang="ko-KR" dirty="0" smtClean="0"/>
              <a:t>-r : </a:t>
            </a:r>
            <a:r>
              <a:rPr lang="ko-KR" altLang="en-US" dirty="0" smtClean="0"/>
              <a:t>기존의 파일 뒤에 무조건 덧붙임</a:t>
            </a:r>
            <a:endParaRPr lang="en-US" altLang="ko-KR" dirty="0" smtClean="0"/>
          </a:p>
          <a:p>
            <a:r>
              <a:rPr lang="en-US" altLang="ko-KR" dirty="0" smtClean="0"/>
              <a:t>-u : </a:t>
            </a:r>
            <a:r>
              <a:rPr lang="ko-KR" altLang="en-US" dirty="0" smtClean="0"/>
              <a:t>기존 포함된 </a:t>
            </a:r>
            <a:r>
              <a:rPr lang="ko-KR" altLang="en-US" dirty="0" err="1" smtClean="0"/>
              <a:t>파일중</a:t>
            </a:r>
            <a:r>
              <a:rPr lang="ko-KR" altLang="en-US" dirty="0" smtClean="0"/>
              <a:t> 수정된 파일 백업 뒤에 덧붙임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200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파일 압축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dirty="0" smtClean="0"/>
              <a:t>tar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754" y="1"/>
            <a:ext cx="9100246" cy="6858000"/>
          </a:xfrm>
        </p:spPr>
      </p:pic>
      <p:sp>
        <p:nvSpPr>
          <p:cNvPr id="6" name="직사각형 5"/>
          <p:cNvSpPr/>
          <p:nvPr/>
        </p:nvSpPr>
        <p:spPr>
          <a:xfrm>
            <a:off x="5669280" y="814647"/>
            <a:ext cx="2294313" cy="282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88131" y="2177935"/>
            <a:ext cx="1047404" cy="282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669280" y="2460567"/>
            <a:ext cx="2011680" cy="232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69280" y="4488873"/>
            <a:ext cx="3341716" cy="266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52408" y="4940531"/>
            <a:ext cx="3341716" cy="266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836131" y="814647"/>
            <a:ext cx="435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해당 폴더의 전체파일 </a:t>
            </a:r>
            <a:r>
              <a:rPr lang="en-US" altLang="ko-KR" dirty="0" smtClean="0">
                <a:solidFill>
                  <a:schemeClr val="bg1"/>
                </a:solidFill>
              </a:rPr>
              <a:t>tar</a:t>
            </a:r>
            <a:r>
              <a:rPr lang="ko-KR" altLang="en-US" dirty="0" smtClean="0">
                <a:solidFill>
                  <a:schemeClr val="bg1"/>
                </a:solidFill>
              </a:rPr>
              <a:t>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&gt;&gt; </a:t>
            </a:r>
            <a:r>
              <a:rPr lang="ko-KR" altLang="en-US" dirty="0" smtClean="0">
                <a:solidFill>
                  <a:schemeClr val="bg1"/>
                </a:solidFill>
              </a:rPr>
              <a:t>사용옵션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생성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설명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백업이름 지정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80959" y="2011788"/>
            <a:ext cx="435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해당 </a:t>
            </a:r>
            <a:r>
              <a:rPr lang="en-US" altLang="ko-KR" dirty="0" smtClean="0">
                <a:solidFill>
                  <a:schemeClr val="bg1"/>
                </a:solidFill>
              </a:rPr>
              <a:t>tar</a:t>
            </a:r>
            <a:r>
              <a:rPr lang="ko-KR" altLang="en-US" dirty="0" smtClean="0">
                <a:solidFill>
                  <a:schemeClr val="bg1"/>
                </a:solidFill>
              </a:rPr>
              <a:t>형식 파일 해제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&gt;&gt; </a:t>
            </a:r>
            <a:r>
              <a:rPr lang="ko-KR" altLang="en-US" dirty="0" smtClean="0">
                <a:solidFill>
                  <a:schemeClr val="bg1"/>
                </a:solidFill>
              </a:rPr>
              <a:t>사용옵션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해제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설명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백업이름 지정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10996" y="4427203"/>
            <a:ext cx="309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기존 백업파일 뒤에 무조건 </a:t>
            </a:r>
            <a:r>
              <a:rPr lang="en-US" altLang="ko-KR" dirty="0" smtClean="0">
                <a:solidFill>
                  <a:schemeClr val="bg1"/>
                </a:solidFill>
              </a:rPr>
              <a:t>+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94124" y="4940531"/>
            <a:ext cx="300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수정됬을경우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뒤에 덧붙임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021" y="553279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파일 압축 </a:t>
            </a:r>
            <a:r>
              <a:rPr lang="en-US" altLang="ko-KR" dirty="0" smtClean="0"/>
              <a:t>- </a:t>
            </a:r>
            <a:r>
              <a:rPr lang="en-US" altLang="ko-KR" dirty="0" smtClean="0"/>
              <a:t>tar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10"/>
          <a:stretch/>
        </p:blipFill>
        <p:spPr>
          <a:xfrm>
            <a:off x="79726" y="2743200"/>
            <a:ext cx="12112274" cy="4114800"/>
          </a:xfrm>
        </p:spPr>
      </p:pic>
      <p:sp>
        <p:nvSpPr>
          <p:cNvPr id="5" name="직사각형 4"/>
          <p:cNvSpPr/>
          <p:nvPr/>
        </p:nvSpPr>
        <p:spPr>
          <a:xfrm>
            <a:off x="3148109" y="3160643"/>
            <a:ext cx="1821456" cy="349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458754" y="3714456"/>
            <a:ext cx="839580" cy="323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52835" y="4242620"/>
            <a:ext cx="2906382" cy="359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" y="6068954"/>
            <a:ext cx="7215809" cy="772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44" y="4223864"/>
            <a:ext cx="477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상위 </a:t>
            </a:r>
            <a:r>
              <a:rPr lang="ko-KR" altLang="en-US" dirty="0" err="1" smtClean="0">
                <a:solidFill>
                  <a:schemeClr val="bg1"/>
                </a:solidFill>
              </a:rPr>
              <a:t>디렉토리의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tarfile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현 </a:t>
            </a:r>
            <a:r>
              <a:rPr lang="ko-KR" altLang="en-US" dirty="0" err="1" smtClean="0">
                <a:solidFill>
                  <a:schemeClr val="bg1"/>
                </a:solidFill>
              </a:rPr>
              <a:t>디렉토리에</a:t>
            </a:r>
            <a:r>
              <a:rPr lang="ko-KR" altLang="en-US" dirty="0" smtClean="0">
                <a:solidFill>
                  <a:schemeClr val="bg1"/>
                </a:solidFill>
              </a:rPr>
              <a:t> 해제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4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6131" y="527229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파일 압축 </a:t>
            </a:r>
            <a:r>
              <a:rPr lang="en-US" altLang="ko-KR" dirty="0" smtClean="0"/>
              <a:t>- </a:t>
            </a:r>
            <a:r>
              <a:rPr lang="en-US" altLang="ko-KR" dirty="0" smtClean="0"/>
              <a:t>tar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661" y="-222796"/>
            <a:ext cx="7401339" cy="4451530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14" y="4228733"/>
            <a:ext cx="9183382" cy="262926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639339" y="1749287"/>
            <a:ext cx="2663687" cy="258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269357" y="3498574"/>
            <a:ext cx="775252" cy="258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864087" y="4989443"/>
            <a:ext cx="2226365" cy="278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04814" y="6003235"/>
            <a:ext cx="5391854" cy="437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274763" y="2031759"/>
            <a:ext cx="471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tar </a:t>
            </a:r>
            <a:r>
              <a:rPr lang="en-US" altLang="ko-KR" dirty="0" err="1" smtClean="0">
                <a:solidFill>
                  <a:schemeClr val="bg1"/>
                </a:solidFill>
              </a:rPr>
              <a:t>cvfz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tarfilename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filelsit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해당 파일들을 </a:t>
            </a:r>
            <a:r>
              <a:rPr lang="en-US" altLang="ko-KR" dirty="0" smtClean="0">
                <a:solidFill>
                  <a:schemeClr val="bg1"/>
                </a:solidFill>
              </a:rPr>
              <a:t>tar</a:t>
            </a:r>
            <a:r>
              <a:rPr lang="ko-KR" altLang="en-US" dirty="0" smtClean="0">
                <a:solidFill>
                  <a:schemeClr val="bg1"/>
                </a:solidFill>
              </a:rPr>
              <a:t>파일로 </a:t>
            </a:r>
            <a:r>
              <a:rPr lang="ko-KR" altLang="en-US" dirty="0" err="1" smtClean="0">
                <a:solidFill>
                  <a:schemeClr val="bg1"/>
                </a:solidFill>
              </a:rPr>
              <a:t>만든후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압축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69357" y="4989443"/>
            <a:ext cx="3717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상위디렉토리에</a:t>
            </a:r>
            <a:r>
              <a:rPr lang="ko-KR" altLang="en-US" dirty="0" smtClean="0">
                <a:solidFill>
                  <a:schemeClr val="bg1"/>
                </a:solidFill>
              </a:rPr>
              <a:t> 압축된 </a:t>
            </a:r>
            <a:r>
              <a:rPr lang="en-US" altLang="ko-KR" dirty="0" smtClean="0">
                <a:solidFill>
                  <a:schemeClr val="bg1"/>
                </a:solidFill>
              </a:rPr>
              <a:t>tar</a:t>
            </a:r>
            <a:r>
              <a:rPr lang="ko-KR" altLang="en-US" dirty="0" smtClean="0">
                <a:solidFill>
                  <a:schemeClr val="bg1"/>
                </a:solidFill>
              </a:rPr>
              <a:t>파일을 현 </a:t>
            </a:r>
            <a:r>
              <a:rPr lang="ko-KR" altLang="en-US" dirty="0" err="1" smtClean="0">
                <a:solidFill>
                  <a:schemeClr val="bg1"/>
                </a:solidFill>
              </a:rPr>
              <a:t>디렉토리에</a:t>
            </a:r>
            <a:r>
              <a:rPr lang="ko-KR" altLang="en-US" dirty="0" smtClean="0">
                <a:solidFill>
                  <a:schemeClr val="bg1"/>
                </a:solidFill>
              </a:rPr>
              <a:t> 해제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79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 smtClean="0"/>
              <a:t>압축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>- compress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551" y="1"/>
            <a:ext cx="9402449" cy="6858000"/>
          </a:xfrm>
        </p:spPr>
      </p:pic>
      <p:sp>
        <p:nvSpPr>
          <p:cNvPr id="5" name="직사각형 4"/>
          <p:cNvSpPr/>
          <p:nvPr/>
        </p:nvSpPr>
        <p:spPr>
          <a:xfrm>
            <a:off x="5386648" y="1745673"/>
            <a:ext cx="2693323" cy="2493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95855" y="1320800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compres</a:t>
            </a:r>
            <a:r>
              <a:rPr lang="ko-KR" altLang="en-US" dirty="0" smtClean="0">
                <a:solidFill>
                  <a:schemeClr val="bg1"/>
                </a:solidFill>
              </a:rPr>
              <a:t>를 사용하기 위해 </a:t>
            </a:r>
            <a:r>
              <a:rPr lang="en-US" altLang="ko-KR" dirty="0" smtClean="0">
                <a:solidFill>
                  <a:schemeClr val="bg1"/>
                </a:solidFill>
              </a:rPr>
              <a:t>install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99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노트정리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이론정리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39" y="1357291"/>
            <a:ext cx="4125531" cy="550071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70" y="1357290"/>
            <a:ext cx="4125532" cy="550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11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파일 압축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compress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70" y="262825"/>
            <a:ext cx="9786730" cy="6595176"/>
          </a:xfrm>
        </p:spPr>
      </p:pic>
      <p:sp>
        <p:nvSpPr>
          <p:cNvPr id="5" name="직사각형 4"/>
          <p:cNvSpPr/>
          <p:nvPr/>
        </p:nvSpPr>
        <p:spPr>
          <a:xfrm>
            <a:off x="4937761" y="1071419"/>
            <a:ext cx="1529542" cy="512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20642" y="2142838"/>
            <a:ext cx="665018" cy="2493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20641" y="2405663"/>
            <a:ext cx="665018" cy="235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98636" y="2142838"/>
            <a:ext cx="631706" cy="265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98635" y="2392219"/>
            <a:ext cx="892294" cy="2309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37761" y="3650705"/>
            <a:ext cx="2011649" cy="33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51459" y="4577268"/>
            <a:ext cx="2878883" cy="262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30342" y="2069053"/>
            <a:ext cx="4056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본래 같은 크기여야 하는 </a:t>
            </a:r>
            <a:r>
              <a:rPr lang="en-US" altLang="ko-KR" dirty="0" err="1" smtClean="0">
                <a:solidFill>
                  <a:schemeClr val="bg1"/>
                </a:solidFill>
              </a:rPr>
              <a:t>abc</a:t>
            </a:r>
            <a:r>
              <a:rPr lang="ko-KR" altLang="en-US" dirty="0" smtClean="0">
                <a:solidFill>
                  <a:schemeClr val="bg1"/>
                </a:solidFill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</a:rPr>
              <a:t>abc2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크기비교</a:t>
            </a:r>
            <a:r>
              <a:rPr lang="en-US" altLang="ko-KR" dirty="0" smtClean="0">
                <a:solidFill>
                  <a:schemeClr val="bg1"/>
                </a:solidFill>
              </a:rPr>
              <a:t>? </a:t>
            </a:r>
            <a:r>
              <a:rPr lang="en-US" altLang="ko-KR" dirty="0" err="1" smtClean="0">
                <a:solidFill>
                  <a:schemeClr val="bg1"/>
                </a:solidFill>
              </a:rPr>
              <a:t>abc.Z</a:t>
            </a:r>
            <a:r>
              <a:rPr lang="en-US" altLang="ko-KR" dirty="0" smtClean="0">
                <a:solidFill>
                  <a:schemeClr val="bg1"/>
                </a:solidFill>
              </a:rPr>
              <a:t> &lt; zbc2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90929" y="4577268"/>
            <a:ext cx="359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해제후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아래 </a:t>
            </a:r>
            <a:r>
              <a:rPr lang="en-US" altLang="ko-KR" dirty="0" smtClean="0">
                <a:solidFill>
                  <a:schemeClr val="bg1"/>
                </a:solidFill>
              </a:rPr>
              <a:t>abc2</a:t>
            </a:r>
            <a:r>
              <a:rPr lang="ko-KR" altLang="en-US" dirty="0" smtClean="0">
                <a:solidFill>
                  <a:schemeClr val="bg1"/>
                </a:solidFill>
              </a:rPr>
              <a:t>와 같은 크기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44782" y="3059084"/>
            <a:ext cx="4242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compress filename : </a:t>
            </a:r>
            <a:r>
              <a:rPr lang="ko-KR" altLang="en-US" dirty="0" smtClean="0">
                <a:solidFill>
                  <a:schemeClr val="bg1"/>
                </a:solidFill>
              </a:rPr>
              <a:t>해당 파일 압축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uncompress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filename.Z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압축된 파일 해제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** </a:t>
            </a:r>
            <a:r>
              <a:rPr lang="ko-KR" altLang="en-US" dirty="0" smtClean="0">
                <a:solidFill>
                  <a:schemeClr val="bg1"/>
                </a:solidFill>
              </a:rPr>
              <a:t>파일 크기가 작으면 </a:t>
            </a:r>
            <a:r>
              <a:rPr lang="en-US" altLang="ko-KR" dirty="0" smtClean="0">
                <a:solidFill>
                  <a:schemeClr val="bg1"/>
                </a:solidFill>
              </a:rPr>
              <a:t>compress </a:t>
            </a:r>
            <a:r>
              <a:rPr lang="ko-KR" altLang="en-US" dirty="0" smtClean="0">
                <a:solidFill>
                  <a:schemeClr val="bg1"/>
                </a:solidFill>
              </a:rPr>
              <a:t>거부됨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0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파일 압축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smtClean="0"/>
              <a:t>compress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47" y="280108"/>
            <a:ext cx="9766853" cy="6577892"/>
          </a:xfrm>
        </p:spPr>
      </p:pic>
      <p:sp>
        <p:nvSpPr>
          <p:cNvPr id="5" name="직사각형 4"/>
          <p:cNvSpPr/>
          <p:nvPr/>
        </p:nvSpPr>
        <p:spPr>
          <a:xfrm>
            <a:off x="4921137" y="2410691"/>
            <a:ext cx="1778922" cy="2327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54138" y="1320800"/>
            <a:ext cx="3542530" cy="890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03768" y="3301076"/>
            <a:ext cx="3607723" cy="8926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21138" y="4341769"/>
            <a:ext cx="1778922" cy="266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54138" y="5283663"/>
            <a:ext cx="3757353" cy="857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33062" y="2410691"/>
            <a:ext cx="463850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.txt</a:t>
            </a:r>
            <a:r>
              <a:rPr lang="ko-KR" altLang="en-US" dirty="0" smtClean="0">
                <a:solidFill>
                  <a:schemeClr val="bg1"/>
                </a:solidFill>
              </a:rPr>
              <a:t>가 붙은 </a:t>
            </a:r>
            <a:r>
              <a:rPr lang="ko-KR" altLang="en-US" dirty="0" err="1" smtClean="0">
                <a:solidFill>
                  <a:schemeClr val="bg1"/>
                </a:solidFill>
              </a:rPr>
              <a:t>모든파일</a:t>
            </a:r>
            <a:r>
              <a:rPr lang="ko-KR" altLang="en-US" dirty="0" smtClean="0">
                <a:solidFill>
                  <a:schemeClr val="bg1"/>
                </a:solidFill>
              </a:rPr>
              <a:t> 압축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33062" y="4341769"/>
            <a:ext cx="488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.Z</a:t>
            </a:r>
            <a:r>
              <a:rPr lang="ko-KR" altLang="en-US" dirty="0" smtClean="0">
                <a:solidFill>
                  <a:schemeClr val="bg1"/>
                </a:solidFill>
              </a:rPr>
              <a:t>가 붙은 모든 압축파일 압축 해제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52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 smtClean="0"/>
              <a:t>압축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gzip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96" y="1"/>
            <a:ext cx="10089804" cy="6858000"/>
          </a:xfrm>
        </p:spPr>
      </p:pic>
      <p:sp>
        <p:nvSpPr>
          <p:cNvPr id="5" name="직사각형 4"/>
          <p:cNvSpPr/>
          <p:nvPr/>
        </p:nvSpPr>
        <p:spPr>
          <a:xfrm>
            <a:off x="4655128" y="2460567"/>
            <a:ext cx="2078181" cy="2327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55129" y="3341717"/>
            <a:ext cx="2344188" cy="336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55129" y="4073236"/>
            <a:ext cx="2477192" cy="2535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55128" y="4460698"/>
            <a:ext cx="2344189" cy="314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55128" y="5445758"/>
            <a:ext cx="3941540" cy="271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12975" y="305426"/>
            <a:ext cx="3840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g</a:t>
            </a:r>
            <a:r>
              <a:rPr lang="en-US" altLang="ko-KR" dirty="0" err="1" smtClean="0">
                <a:solidFill>
                  <a:schemeClr val="bg1"/>
                </a:solidFill>
              </a:rPr>
              <a:t>izip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  <a:r>
              <a:rPr lang="ko-KR" altLang="en-US" dirty="0" smtClean="0">
                <a:solidFill>
                  <a:schemeClr val="bg1"/>
                </a:solidFill>
              </a:rPr>
              <a:t>파일 압축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gunzip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  <a:r>
              <a:rPr lang="ko-KR" altLang="en-US" dirty="0" smtClean="0">
                <a:solidFill>
                  <a:schemeClr val="bg1"/>
                </a:solidFill>
              </a:rPr>
              <a:t>파일 압축 해제 </a:t>
            </a:r>
            <a:r>
              <a:rPr lang="en-US" altLang="ko-KR" dirty="0" smtClean="0">
                <a:solidFill>
                  <a:schemeClr val="bg1"/>
                </a:solidFill>
              </a:rPr>
              <a:t>= </a:t>
            </a:r>
            <a:r>
              <a:rPr lang="en-US" altLang="ko-KR" dirty="0" err="1" smtClean="0">
                <a:solidFill>
                  <a:schemeClr val="bg1"/>
                </a:solidFill>
              </a:rPr>
              <a:t>gizip</a:t>
            </a:r>
            <a:r>
              <a:rPr lang="en-US" altLang="ko-KR" dirty="0" smtClean="0">
                <a:solidFill>
                  <a:schemeClr val="bg1"/>
                </a:solidFill>
              </a:rPr>
              <a:t> –d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ko-KR" altLang="en-US" dirty="0" smtClean="0">
                <a:solidFill>
                  <a:schemeClr val="bg1"/>
                </a:solidFill>
              </a:rPr>
              <a:t>옵션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-l :  </a:t>
            </a:r>
            <a:r>
              <a:rPr lang="ko-KR" altLang="en-US" dirty="0" smtClean="0">
                <a:solidFill>
                  <a:schemeClr val="bg1"/>
                </a:solidFill>
              </a:rPr>
              <a:t>압축된 파일 내용 </a:t>
            </a:r>
            <a:r>
              <a:rPr lang="en-US" altLang="ko-KR" dirty="0" smtClean="0">
                <a:solidFill>
                  <a:schemeClr val="bg1"/>
                </a:solidFill>
              </a:rPr>
              <a:t>show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-r : </a:t>
            </a:r>
            <a:r>
              <a:rPr lang="ko-KR" altLang="en-US" dirty="0" smtClean="0">
                <a:solidFill>
                  <a:schemeClr val="bg1"/>
                </a:solidFill>
              </a:rPr>
              <a:t>하위 </a:t>
            </a:r>
            <a:r>
              <a:rPr lang="ko-KR" altLang="en-US" dirty="0" err="1" smtClean="0">
                <a:solidFill>
                  <a:schemeClr val="bg1"/>
                </a:solidFill>
              </a:rPr>
              <a:t>디렉토리까지</a:t>
            </a:r>
            <a:r>
              <a:rPr lang="ko-KR" altLang="en-US" dirty="0" smtClean="0">
                <a:solidFill>
                  <a:schemeClr val="bg1"/>
                </a:solidFill>
              </a:rPr>
              <a:t> 전부 압축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-t : </a:t>
            </a:r>
            <a:r>
              <a:rPr lang="ko-KR" altLang="en-US" dirty="0" smtClean="0">
                <a:solidFill>
                  <a:schemeClr val="bg1"/>
                </a:solidFill>
              </a:rPr>
              <a:t>압축 파일의 완전성 검사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-v : </a:t>
            </a:r>
            <a:r>
              <a:rPr lang="ko-KR" altLang="en-US" dirty="0" smtClean="0">
                <a:solidFill>
                  <a:schemeClr val="bg1"/>
                </a:solidFill>
              </a:rPr>
              <a:t>압축 진행상황 </a:t>
            </a:r>
            <a:r>
              <a:rPr lang="en-US" altLang="ko-KR" dirty="0" smtClean="0">
                <a:solidFill>
                  <a:schemeClr val="bg1"/>
                </a:solidFill>
              </a:rPr>
              <a:t>show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-9 : </a:t>
            </a:r>
            <a:r>
              <a:rPr lang="ko-KR" altLang="en-US" dirty="0" smtClean="0">
                <a:solidFill>
                  <a:schemeClr val="bg1"/>
                </a:solidFill>
              </a:rPr>
              <a:t>최대한 압축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598087"/>
            <a:ext cx="2115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gzip</a:t>
            </a:r>
            <a:r>
              <a:rPr lang="en-US" altLang="ko-KR" dirty="0" smtClean="0"/>
              <a:t> –v9 filename :</a:t>
            </a:r>
          </a:p>
          <a:p>
            <a:r>
              <a:rPr lang="ko-KR" altLang="en-US" dirty="0" smtClean="0"/>
              <a:t>진행을 보여주며 최대한 압축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99317" y="3341717"/>
            <a:ext cx="423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압축된 파일의 내용을 보여주어라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30837" y="4063593"/>
            <a:ext cx="480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진행사항을 보여주며 해제하라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99317" y="4432925"/>
            <a:ext cx="485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해당 압축파일을 해제하라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96668" y="5445758"/>
            <a:ext cx="3756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진행사항을 보여주며 </a:t>
            </a:r>
            <a:r>
              <a:rPr lang="ko-KR" altLang="en-US" dirty="0" err="1" smtClean="0">
                <a:solidFill>
                  <a:schemeClr val="bg1"/>
                </a:solidFill>
              </a:rPr>
              <a:t>해제후</a:t>
            </a:r>
            <a:r>
              <a:rPr lang="en-US" altLang="ko-KR" dirty="0" smtClean="0">
                <a:solidFill>
                  <a:schemeClr val="bg1"/>
                </a:solidFill>
              </a:rPr>
              <a:t>, 	      tar.log</a:t>
            </a:r>
            <a:r>
              <a:rPr lang="ko-KR" altLang="en-US" dirty="0" smtClean="0">
                <a:solidFill>
                  <a:schemeClr val="bg1"/>
                </a:solidFill>
              </a:rPr>
              <a:t>에 그 값을 </a:t>
            </a:r>
            <a:r>
              <a:rPr lang="en-US" altLang="ko-KR" dirty="0" smtClean="0">
                <a:solidFill>
                  <a:schemeClr val="bg1"/>
                </a:solidFill>
              </a:rPr>
              <a:t>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541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8430" y="5917095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파일 압축 </a:t>
            </a:r>
            <a:r>
              <a:rPr lang="en-US" altLang="ko-KR" dirty="0" smtClean="0"/>
              <a:t>- </a:t>
            </a:r>
            <a:r>
              <a:rPr lang="en-US" altLang="ko-KR" dirty="0" smtClean="0"/>
              <a:t>zip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115" y="0"/>
            <a:ext cx="5582429" cy="2219635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037" y="1371601"/>
            <a:ext cx="8390964" cy="5486400"/>
          </a:xfrm>
        </p:spPr>
      </p:pic>
      <p:sp>
        <p:nvSpPr>
          <p:cNvPr id="7" name="직사각형 6"/>
          <p:cNvSpPr/>
          <p:nvPr/>
        </p:nvSpPr>
        <p:spPr>
          <a:xfrm>
            <a:off x="5286896" y="2219635"/>
            <a:ext cx="1812173" cy="306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01037" y="3141238"/>
            <a:ext cx="5176708" cy="2327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40315" y="4555375"/>
            <a:ext cx="910610" cy="241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17439" y="4295597"/>
            <a:ext cx="2234226" cy="314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01037" y="5565845"/>
            <a:ext cx="5176708" cy="934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40314" y="365760"/>
            <a:ext cx="430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zip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사용하기위해</a:t>
            </a:r>
            <a:r>
              <a:rPr lang="en-US" altLang="ko-KR" dirty="0" smtClean="0"/>
              <a:t> install zip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389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an - grep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29" y="397565"/>
            <a:ext cx="9546171" cy="6460436"/>
          </a:xfrm>
        </p:spPr>
      </p:pic>
    </p:spTree>
    <p:extLst>
      <p:ext uri="{BB962C8B-B14F-4D97-AF65-F5344CB8AC3E}">
        <p14:creationId xmlns:p14="http://schemas.microsoft.com/office/powerpoint/2010/main" val="3944650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46382"/>
            <a:ext cx="8596668" cy="1320800"/>
          </a:xfrm>
        </p:spPr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an - </a:t>
            </a:r>
            <a:r>
              <a:rPr lang="en-US" altLang="ko-KR" dirty="0" err="1" smtClean="0"/>
              <a:t>cmp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88" y="337930"/>
            <a:ext cx="9639272" cy="6520071"/>
          </a:xfrm>
        </p:spPr>
      </p:pic>
    </p:spTree>
    <p:extLst>
      <p:ext uri="{BB962C8B-B14F-4D97-AF65-F5344CB8AC3E}">
        <p14:creationId xmlns:p14="http://schemas.microsoft.com/office/powerpoint/2010/main" val="4120100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an - diff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985" y="139149"/>
            <a:ext cx="9928015" cy="6718852"/>
          </a:xfrm>
        </p:spPr>
      </p:pic>
    </p:spTree>
    <p:extLst>
      <p:ext uri="{BB962C8B-B14F-4D97-AF65-F5344CB8AC3E}">
        <p14:creationId xmlns:p14="http://schemas.microsoft.com/office/powerpoint/2010/main" val="593406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50799"/>
            <a:ext cx="8596668" cy="1320800"/>
          </a:xfrm>
        </p:spPr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an - sort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046" y="278296"/>
            <a:ext cx="9726979" cy="6579705"/>
          </a:xfrm>
        </p:spPr>
      </p:pic>
    </p:spTree>
    <p:extLst>
      <p:ext uri="{BB962C8B-B14F-4D97-AF65-F5344CB8AC3E}">
        <p14:creationId xmlns:p14="http://schemas.microsoft.com/office/powerpoint/2010/main" val="574950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2888"/>
            <a:ext cx="8596668" cy="1320800"/>
          </a:xfrm>
        </p:spPr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an - find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35" y="457200"/>
            <a:ext cx="9529165" cy="6400801"/>
          </a:xfrm>
        </p:spPr>
      </p:pic>
    </p:spTree>
    <p:extLst>
      <p:ext uri="{BB962C8B-B14F-4D97-AF65-F5344CB8AC3E}">
        <p14:creationId xmlns:p14="http://schemas.microsoft.com/office/powerpoint/2010/main" val="2910136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an - tar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506" y="337931"/>
            <a:ext cx="9659749" cy="6520070"/>
          </a:xfrm>
        </p:spPr>
      </p:pic>
    </p:spTree>
    <p:extLst>
      <p:ext uri="{BB962C8B-B14F-4D97-AF65-F5344CB8AC3E}">
        <p14:creationId xmlns:p14="http://schemas.microsoft.com/office/powerpoint/2010/main" val="182957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노트정리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명령어정리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4505"/>
            <a:ext cx="4090121" cy="545349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21" y="1456748"/>
            <a:ext cx="4050939" cy="54012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60" y="1456748"/>
            <a:ext cx="4050939" cy="540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96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an – compress / </a:t>
            </a:r>
            <a:r>
              <a:rPr lang="en-US" altLang="ko-KR" dirty="0" err="1" smtClean="0"/>
              <a:t>uncompress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53" y="714935"/>
            <a:ext cx="9081908" cy="6143066"/>
          </a:xfrm>
        </p:spPr>
      </p:pic>
    </p:spTree>
    <p:extLst>
      <p:ext uri="{BB962C8B-B14F-4D97-AF65-F5344CB8AC3E}">
        <p14:creationId xmlns:p14="http://schemas.microsoft.com/office/powerpoint/2010/main" val="4072279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an - </a:t>
            </a:r>
            <a:r>
              <a:rPr lang="en-US" altLang="ko-KR" dirty="0" err="1" smtClean="0"/>
              <a:t>gzip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659" y="397565"/>
            <a:ext cx="9536342" cy="6460436"/>
          </a:xfrm>
        </p:spPr>
      </p:pic>
    </p:spTree>
    <p:extLst>
      <p:ext uri="{BB962C8B-B14F-4D97-AF65-F5344CB8AC3E}">
        <p14:creationId xmlns:p14="http://schemas.microsoft.com/office/powerpoint/2010/main" val="2185666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an - zip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801" y="178904"/>
            <a:ext cx="9822200" cy="6679097"/>
          </a:xfrm>
        </p:spPr>
      </p:pic>
    </p:spTree>
    <p:extLst>
      <p:ext uri="{BB962C8B-B14F-4D97-AF65-F5344CB8AC3E}">
        <p14:creationId xmlns:p14="http://schemas.microsoft.com/office/powerpoint/2010/main" val="70389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875520" cy="1356360"/>
          </a:xfrm>
        </p:spPr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ko-KR" altLang="en-US" dirty="0" smtClean="0"/>
              <a:t>필터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85" y="0"/>
            <a:ext cx="10950215" cy="6832833"/>
          </a:xfrm>
        </p:spPr>
      </p:pic>
      <p:sp>
        <p:nvSpPr>
          <p:cNvPr id="5" name="TextBox 4"/>
          <p:cNvSpPr txBox="1"/>
          <p:nvPr/>
        </p:nvSpPr>
        <p:spPr>
          <a:xfrm>
            <a:off x="6716892" y="2709601"/>
            <a:ext cx="4949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grep pattern filename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주어진 패턴의 글자가 해당 파일에 속하는지 검색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7533" y="3451382"/>
            <a:ext cx="51660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&lt;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옵션 </a:t>
            </a:r>
            <a:r>
              <a:rPr lang="en-US" altLang="ko-KR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-l : </a:t>
            </a:r>
            <a:r>
              <a:rPr lang="ko-KR" altLang="en-US" dirty="0" smtClean="0">
                <a:solidFill>
                  <a:schemeClr val="bg1"/>
                </a:solidFill>
              </a:rPr>
              <a:t>해당되는 파일 명 출력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-w : </a:t>
            </a:r>
            <a:r>
              <a:rPr lang="ko-KR" altLang="en-US" dirty="0" smtClean="0">
                <a:solidFill>
                  <a:schemeClr val="bg1"/>
                </a:solidFill>
              </a:rPr>
              <a:t>전체 단어가 일치되는 경우 출력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-n : </a:t>
            </a:r>
            <a:r>
              <a:rPr lang="ko-KR" altLang="en-US" dirty="0" smtClean="0">
                <a:solidFill>
                  <a:schemeClr val="bg1"/>
                </a:solidFill>
              </a:rPr>
              <a:t>해당하는 라인 넘버와 함께 출력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&gt;&gt; </a:t>
            </a:r>
            <a:r>
              <a:rPr lang="en-US" altLang="ko-KR" dirty="0" err="1" smtClean="0">
                <a:solidFill>
                  <a:schemeClr val="bg1"/>
                </a:solidFill>
              </a:rPr>
              <a:t>lineNum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  <a:r>
              <a:rPr lang="ko-KR" altLang="en-US" dirty="0" smtClean="0">
                <a:solidFill>
                  <a:schemeClr val="bg1"/>
                </a:solidFill>
              </a:rPr>
              <a:t>패턴이 속한 글자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-v : </a:t>
            </a:r>
            <a:r>
              <a:rPr lang="ko-KR" altLang="en-US" dirty="0" smtClean="0">
                <a:solidFill>
                  <a:schemeClr val="bg1"/>
                </a:solidFill>
              </a:rPr>
              <a:t>해당 패턴이 일치하지 않는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모든 내용</a:t>
            </a:r>
            <a:r>
              <a:rPr lang="en-US" altLang="ko-KR" dirty="0" smtClean="0">
                <a:solidFill>
                  <a:schemeClr val="bg1"/>
                </a:solidFill>
              </a:rPr>
              <a:t>‘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출력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40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875520" cy="1356360"/>
          </a:xfrm>
        </p:spPr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ko-KR" altLang="en-US" dirty="0" smtClean="0"/>
              <a:t>필터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94" y="1"/>
            <a:ext cx="10560106" cy="6858000"/>
          </a:xfrm>
        </p:spPr>
      </p:pic>
      <p:sp>
        <p:nvSpPr>
          <p:cNvPr id="6" name="직사각형 5"/>
          <p:cNvSpPr/>
          <p:nvPr/>
        </p:nvSpPr>
        <p:spPr>
          <a:xfrm>
            <a:off x="4512365" y="934278"/>
            <a:ext cx="2524539" cy="278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12364" y="1663146"/>
            <a:ext cx="1789045" cy="304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12365" y="2445027"/>
            <a:ext cx="3359426" cy="337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71998" y="3056614"/>
            <a:ext cx="3061254" cy="461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71998" y="3871624"/>
            <a:ext cx="3299793" cy="4012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71998" y="4850296"/>
            <a:ext cx="2862472" cy="511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571998" y="5526157"/>
            <a:ext cx="2186611" cy="3975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571998" y="5973418"/>
            <a:ext cx="2524539" cy="278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59624" y="575301"/>
            <a:ext cx="45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abc.txt</a:t>
            </a:r>
            <a:r>
              <a:rPr lang="ko-KR" altLang="en-US" dirty="0" smtClean="0">
                <a:solidFill>
                  <a:schemeClr val="bg1"/>
                </a:solidFill>
              </a:rPr>
              <a:t>에서 </a:t>
            </a:r>
            <a:r>
              <a:rPr lang="en-US" altLang="ko-KR" dirty="0" smtClean="0">
                <a:solidFill>
                  <a:schemeClr val="bg1"/>
                </a:solidFill>
              </a:rPr>
              <a:t>hello</a:t>
            </a:r>
            <a:r>
              <a:rPr lang="ko-KR" altLang="en-US" dirty="0" smtClean="0">
                <a:solidFill>
                  <a:schemeClr val="bg1"/>
                </a:solidFill>
              </a:rPr>
              <a:t>가 포함된 부분 출력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21894" y="1543265"/>
            <a:ext cx="540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hello</a:t>
            </a:r>
            <a:r>
              <a:rPr lang="ko-KR" altLang="en-US" dirty="0" smtClean="0">
                <a:solidFill>
                  <a:schemeClr val="bg1"/>
                </a:solidFill>
              </a:rPr>
              <a:t>가 포함된 모든 파일 출력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71791" y="220210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abc.txt</a:t>
            </a:r>
            <a:r>
              <a:rPr lang="ko-KR" altLang="en-US" dirty="0" smtClean="0">
                <a:solidFill>
                  <a:schemeClr val="bg1"/>
                </a:solidFill>
              </a:rPr>
              <a:t>를 읽고</a:t>
            </a:r>
            <a:r>
              <a:rPr lang="en-US" altLang="ko-KR" dirty="0" smtClean="0">
                <a:solidFill>
                  <a:schemeClr val="bg1"/>
                </a:solidFill>
              </a:rPr>
              <a:t>, hello</a:t>
            </a:r>
            <a:r>
              <a:rPr lang="ko-KR" altLang="en-US" dirty="0" smtClean="0">
                <a:solidFill>
                  <a:schemeClr val="bg1"/>
                </a:solidFill>
              </a:rPr>
              <a:t>가 포함된 부분 출력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33251" y="2998303"/>
            <a:ext cx="3836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hello</a:t>
            </a:r>
            <a:r>
              <a:rPr lang="ko-KR" altLang="en-US" dirty="0" smtClean="0">
                <a:solidFill>
                  <a:schemeClr val="bg1"/>
                </a:solidFill>
              </a:rPr>
              <a:t>라는 전체 단어가 일치하며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그 부분의 라인넘버 함께 출력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37998" y="3746532"/>
            <a:ext cx="407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hello</a:t>
            </a:r>
            <a:r>
              <a:rPr lang="ko-KR" altLang="en-US" dirty="0" smtClean="0">
                <a:solidFill>
                  <a:schemeClr val="bg1"/>
                </a:solidFill>
              </a:rPr>
              <a:t>라는 전체 단어가 일치하지 않고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해당 부분의 라인넘버 함께 출력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58609" y="4588711"/>
            <a:ext cx="427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abc.txt</a:t>
            </a:r>
            <a:r>
              <a:rPr lang="ko-KR" altLang="en-US" dirty="0" smtClean="0">
                <a:solidFill>
                  <a:schemeClr val="bg1"/>
                </a:solidFill>
              </a:rPr>
              <a:t>에서 </a:t>
            </a:r>
            <a:r>
              <a:rPr lang="en-US" altLang="ko-KR" dirty="0" smtClean="0">
                <a:solidFill>
                  <a:schemeClr val="bg1"/>
                </a:solidFill>
              </a:rPr>
              <a:t>hello</a:t>
            </a:r>
            <a:r>
              <a:rPr lang="ko-KR" altLang="en-US" dirty="0" smtClean="0">
                <a:solidFill>
                  <a:schemeClr val="bg1"/>
                </a:solidFill>
              </a:rPr>
              <a:t>가 포함된 파일명 출력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79704" y="5292632"/>
            <a:ext cx="4989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해당 </a:t>
            </a:r>
            <a:r>
              <a:rPr lang="ko-KR" altLang="en-US" dirty="0" err="1" smtClean="0">
                <a:solidFill>
                  <a:schemeClr val="bg1"/>
                </a:solidFill>
              </a:rPr>
              <a:t>디렉토리</a:t>
            </a:r>
            <a:r>
              <a:rPr lang="ko-KR" altLang="en-US" dirty="0" smtClean="0">
                <a:solidFill>
                  <a:schemeClr val="bg1"/>
                </a:solidFill>
              </a:rPr>
              <a:t> 내부에서 </a:t>
            </a:r>
            <a:r>
              <a:rPr lang="en-US" altLang="ko-KR" dirty="0" smtClean="0">
                <a:solidFill>
                  <a:schemeClr val="bg1"/>
                </a:solidFill>
              </a:rPr>
              <a:t>hello</a:t>
            </a:r>
            <a:r>
              <a:rPr lang="ko-KR" altLang="en-US" dirty="0" smtClean="0">
                <a:solidFill>
                  <a:schemeClr val="bg1"/>
                </a:solidFill>
              </a:rPr>
              <a:t>가 포함된 파일명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</a:t>
            </a:r>
            <a:r>
              <a:rPr lang="ko-KR" altLang="en-US" dirty="0" smtClean="0">
                <a:solidFill>
                  <a:schemeClr val="bg1"/>
                </a:solidFill>
              </a:rPr>
              <a:t>출력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95982" y="5659128"/>
            <a:ext cx="3836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ps</a:t>
            </a:r>
            <a:r>
              <a:rPr lang="en-US" altLang="ko-KR" dirty="0" smtClean="0">
                <a:solidFill>
                  <a:schemeClr val="bg1"/>
                </a:solidFill>
              </a:rPr>
              <a:t> –</a:t>
            </a:r>
            <a:r>
              <a:rPr lang="en-US" altLang="ko-KR" dirty="0" err="1" smtClean="0">
                <a:solidFill>
                  <a:schemeClr val="bg1"/>
                </a:solidFill>
              </a:rPr>
              <a:t>ef</a:t>
            </a:r>
            <a:r>
              <a:rPr lang="en-US" altLang="ko-KR" dirty="0" smtClean="0">
                <a:solidFill>
                  <a:schemeClr val="bg1"/>
                </a:solidFill>
              </a:rPr>
              <a:t> | grep http : </a:t>
            </a:r>
            <a:r>
              <a:rPr lang="ko-KR" altLang="en-US" dirty="0" smtClean="0">
                <a:solidFill>
                  <a:schemeClr val="bg1"/>
                </a:solidFill>
              </a:rPr>
              <a:t>실행되는 </a:t>
            </a:r>
            <a:r>
              <a:rPr lang="ko-KR" altLang="en-US" dirty="0" err="1" smtClean="0">
                <a:solidFill>
                  <a:schemeClr val="bg1"/>
                </a:solidFill>
              </a:rPr>
              <a:t>모든작업중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http</a:t>
            </a:r>
            <a:r>
              <a:rPr lang="ko-KR" altLang="en-US" dirty="0" smtClean="0">
                <a:solidFill>
                  <a:schemeClr val="bg1"/>
                </a:solidFill>
              </a:rPr>
              <a:t>가 </a:t>
            </a:r>
            <a:r>
              <a:rPr lang="ko-KR" altLang="en-US" dirty="0" err="1" smtClean="0">
                <a:solidFill>
                  <a:schemeClr val="bg1"/>
                </a:solidFill>
              </a:rPr>
              <a:t>포함된것을</a:t>
            </a:r>
            <a:r>
              <a:rPr lang="ko-KR" altLang="en-US" dirty="0" smtClean="0">
                <a:solidFill>
                  <a:schemeClr val="bg1"/>
                </a:solidFill>
              </a:rPr>
              <a:t> 출력하라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1998" y="3518451"/>
            <a:ext cx="306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** </a:t>
            </a:r>
            <a:r>
              <a:rPr lang="ko-KR" altLang="en-US" dirty="0" smtClean="0">
                <a:solidFill>
                  <a:schemeClr val="bg1"/>
                </a:solidFill>
              </a:rPr>
              <a:t>옵션은 겹쳐 사용 가능</a:t>
            </a:r>
            <a:r>
              <a:rPr lang="en-US" altLang="ko-KR" dirty="0" smtClean="0">
                <a:solidFill>
                  <a:schemeClr val="bg1"/>
                </a:solidFill>
              </a:rPr>
              <a:t>!!!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27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ko-KR" altLang="en-US" smtClean="0"/>
              <a:t>파일필터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675" y="1"/>
            <a:ext cx="9834325" cy="6858000"/>
          </a:xfrm>
        </p:spPr>
      </p:pic>
      <p:sp>
        <p:nvSpPr>
          <p:cNvPr id="5" name="TextBox 4"/>
          <p:cNvSpPr txBox="1"/>
          <p:nvPr/>
        </p:nvSpPr>
        <p:spPr>
          <a:xfrm>
            <a:off x="6520070" y="894522"/>
            <a:ext cx="4870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명령어 </a:t>
            </a:r>
            <a:r>
              <a:rPr lang="en-US" altLang="ko-KR" dirty="0" smtClean="0">
                <a:solidFill>
                  <a:schemeClr val="bg1"/>
                </a:solidFill>
              </a:rPr>
              <a:t>&gt; filename 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명령어에 해당하는 내용을 </a:t>
            </a:r>
            <a:r>
              <a:rPr lang="en-US" altLang="ko-KR" dirty="0" smtClean="0">
                <a:solidFill>
                  <a:schemeClr val="bg1"/>
                </a:solidFill>
              </a:rPr>
              <a:t>filename</a:t>
            </a:r>
            <a:r>
              <a:rPr lang="ko-KR" altLang="en-US" dirty="0" smtClean="0">
                <a:solidFill>
                  <a:schemeClr val="bg1"/>
                </a:solidFill>
              </a:rPr>
              <a:t>으로 새로 생성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59217" y="3021496"/>
            <a:ext cx="487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명령어 </a:t>
            </a:r>
            <a:r>
              <a:rPr lang="en-US" altLang="ko-KR" dirty="0" smtClean="0">
                <a:solidFill>
                  <a:schemeClr val="bg1"/>
                </a:solidFill>
              </a:rPr>
              <a:t>&gt;&gt; filename :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명령어 해당하는 내용을 </a:t>
            </a:r>
            <a:r>
              <a:rPr lang="en-US" altLang="ko-KR" dirty="0" smtClean="0">
                <a:solidFill>
                  <a:schemeClr val="bg1"/>
                </a:solidFill>
              </a:rPr>
              <a:t>filename</a:t>
            </a:r>
            <a:r>
              <a:rPr lang="ko-KR" altLang="en-US" dirty="0" smtClean="0">
                <a:solidFill>
                  <a:schemeClr val="bg1"/>
                </a:solidFill>
              </a:rPr>
              <a:t>에 </a:t>
            </a:r>
            <a:r>
              <a:rPr lang="ko-KR" altLang="en-US" dirty="0" err="1" smtClean="0">
                <a:solidFill>
                  <a:schemeClr val="bg1"/>
                </a:solidFill>
              </a:rPr>
              <a:t>이어쓰기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49078" y="1320800"/>
            <a:ext cx="1192696" cy="289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68957" y="3021496"/>
            <a:ext cx="1292086" cy="258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357675" y="596348"/>
            <a:ext cx="1299925" cy="724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77554" y="1554921"/>
            <a:ext cx="763212" cy="691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87495" y="2480364"/>
            <a:ext cx="971932" cy="541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13392" y="3189355"/>
            <a:ext cx="946036" cy="726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87495" y="4167808"/>
            <a:ext cx="1270105" cy="1000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5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파일필터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29" y="1"/>
            <a:ext cx="9917371" cy="6858000"/>
          </a:xfrm>
        </p:spPr>
      </p:pic>
      <p:sp>
        <p:nvSpPr>
          <p:cNvPr id="7" name="직사각형 6"/>
          <p:cNvSpPr/>
          <p:nvPr/>
        </p:nvSpPr>
        <p:spPr>
          <a:xfrm>
            <a:off x="4921971" y="377687"/>
            <a:ext cx="5772533" cy="3467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74629" y="660400"/>
            <a:ext cx="925771" cy="1625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74629" y="2520124"/>
            <a:ext cx="925771" cy="958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62193" y="724453"/>
            <a:ext cx="6766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*</a:t>
            </a:r>
            <a:r>
              <a:rPr lang="ko-KR" altLang="en-US" dirty="0" smtClean="0">
                <a:solidFill>
                  <a:schemeClr val="bg1"/>
                </a:solidFill>
              </a:rPr>
              <a:t>진행과정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cat aa -&gt; aa </a:t>
            </a:r>
            <a:r>
              <a:rPr lang="ko-KR" altLang="en-US" dirty="0" smtClean="0">
                <a:solidFill>
                  <a:schemeClr val="bg1"/>
                </a:solidFill>
              </a:rPr>
              <a:t>읽기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cat &gt; aa -&gt; aa</a:t>
            </a:r>
            <a:r>
              <a:rPr lang="ko-KR" altLang="en-US" dirty="0" smtClean="0">
                <a:solidFill>
                  <a:schemeClr val="bg1"/>
                </a:solidFill>
              </a:rPr>
              <a:t>에 입력되는 값 덮어씌우기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cat aa -&gt; aa </a:t>
            </a:r>
            <a:r>
              <a:rPr lang="ko-KR" altLang="en-US" dirty="0" smtClean="0">
                <a:solidFill>
                  <a:schemeClr val="bg1"/>
                </a:solidFill>
              </a:rPr>
              <a:t>읽기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cat &gt;&gt; aa -&gt; </a:t>
            </a:r>
            <a:r>
              <a:rPr lang="ko-KR" altLang="en-US" dirty="0" smtClean="0">
                <a:solidFill>
                  <a:schemeClr val="bg1"/>
                </a:solidFill>
              </a:rPr>
              <a:t>입력되는 것들을 </a:t>
            </a:r>
            <a:r>
              <a:rPr lang="en-US" altLang="ko-KR" dirty="0" smtClean="0">
                <a:solidFill>
                  <a:schemeClr val="bg1"/>
                </a:solidFill>
              </a:rPr>
              <a:t>aa</a:t>
            </a:r>
            <a:r>
              <a:rPr lang="ko-KR" altLang="en-US" dirty="0" smtClean="0">
                <a:solidFill>
                  <a:schemeClr val="bg1"/>
                </a:solidFill>
              </a:rPr>
              <a:t>에 </a:t>
            </a:r>
            <a:r>
              <a:rPr lang="ko-KR" altLang="en-US" dirty="0" err="1" smtClean="0">
                <a:solidFill>
                  <a:schemeClr val="bg1"/>
                </a:solidFill>
              </a:rPr>
              <a:t>이어쓰기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cat aa -&gt; aa </a:t>
            </a:r>
            <a:r>
              <a:rPr lang="ko-KR" altLang="en-US" dirty="0" smtClean="0">
                <a:solidFill>
                  <a:schemeClr val="bg1"/>
                </a:solidFill>
              </a:rPr>
              <a:t>읽기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31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비교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947" y="1"/>
            <a:ext cx="9049053" cy="6858000"/>
          </a:xfrm>
        </p:spPr>
      </p:pic>
      <p:sp>
        <p:nvSpPr>
          <p:cNvPr id="5" name="직사각형 4"/>
          <p:cNvSpPr/>
          <p:nvPr/>
        </p:nvSpPr>
        <p:spPr>
          <a:xfrm>
            <a:off x="3142947" y="1930400"/>
            <a:ext cx="514653" cy="951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42946" y="2888974"/>
            <a:ext cx="514653" cy="907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64696" y="3796748"/>
            <a:ext cx="1451113" cy="238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42945" y="4015409"/>
            <a:ext cx="3913838" cy="258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64696" y="4253948"/>
            <a:ext cx="1630017" cy="238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42945" y="4492487"/>
            <a:ext cx="852585" cy="1866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93704" y="4492487"/>
            <a:ext cx="3995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다른 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&lt; filename1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---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&gt; filename2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3739" y="4253948"/>
            <a:ext cx="4035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diff filename1 filename2 :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두 파일을 비교해 </a:t>
            </a:r>
            <a:r>
              <a:rPr lang="ko-KR" altLang="en-US" dirty="0" err="1" smtClean="0">
                <a:solidFill>
                  <a:schemeClr val="bg1"/>
                </a:solidFill>
              </a:rPr>
              <a:t>다른점을</a:t>
            </a:r>
            <a:r>
              <a:rPr lang="ko-KR" altLang="en-US" dirty="0" smtClean="0">
                <a:solidFill>
                  <a:schemeClr val="bg1"/>
                </a:solidFill>
              </a:rPr>
              <a:t> 출력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38190" y="3105835"/>
            <a:ext cx="6308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cmp</a:t>
            </a:r>
            <a:r>
              <a:rPr lang="en-US" altLang="ko-KR" dirty="0" smtClean="0">
                <a:solidFill>
                  <a:schemeClr val="bg1"/>
                </a:solidFill>
              </a:rPr>
              <a:t> filename1 filename2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두 파일을 비교해 다르면 </a:t>
            </a:r>
            <a:r>
              <a:rPr lang="en-US" altLang="ko-KR" dirty="0" smtClean="0">
                <a:solidFill>
                  <a:schemeClr val="bg1"/>
                </a:solidFill>
              </a:rPr>
              <a:t>? </a:t>
            </a:r>
            <a:r>
              <a:rPr lang="ko-KR" altLang="en-US" dirty="0" smtClean="0">
                <a:solidFill>
                  <a:schemeClr val="bg1"/>
                </a:solidFill>
              </a:rPr>
              <a:t>두 파일 이름 </a:t>
            </a:r>
            <a:r>
              <a:rPr lang="en-US" altLang="ko-KR" dirty="0" smtClean="0">
                <a:solidFill>
                  <a:schemeClr val="bg1"/>
                </a:solidFill>
              </a:rPr>
              <a:t>differ: </a:t>
            </a:r>
            <a:r>
              <a:rPr lang="ko-KR" altLang="en-US" dirty="0" smtClean="0">
                <a:solidFill>
                  <a:schemeClr val="bg1"/>
                </a:solidFill>
              </a:rPr>
              <a:t>크기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위치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출력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8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정렬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819" y="1"/>
            <a:ext cx="8764182" cy="6858000"/>
          </a:xfrm>
        </p:spPr>
      </p:pic>
      <p:sp>
        <p:nvSpPr>
          <p:cNvPr id="6" name="직사각형 5"/>
          <p:cNvSpPr/>
          <p:nvPr/>
        </p:nvSpPr>
        <p:spPr>
          <a:xfrm>
            <a:off x="3427819" y="583096"/>
            <a:ext cx="1223694" cy="1294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27819" y="2134705"/>
            <a:ext cx="1223694" cy="1294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27819" y="3633306"/>
            <a:ext cx="1223694" cy="1294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27819" y="5254488"/>
            <a:ext cx="1223694" cy="1294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63478" y="1877392"/>
            <a:ext cx="1013792" cy="257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63477" y="3429001"/>
            <a:ext cx="1272209" cy="291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903842" y="5014846"/>
            <a:ext cx="1498155" cy="257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977269" y="1877392"/>
            <a:ext cx="483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sort filename :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가장 첫 요소를 기준으로 오름차순으로 정렬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5685" y="3429001"/>
            <a:ext cx="475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옵션 </a:t>
            </a:r>
            <a:r>
              <a:rPr lang="en-US" altLang="ko-KR" dirty="0" smtClean="0">
                <a:solidFill>
                  <a:schemeClr val="bg1"/>
                </a:solidFill>
              </a:rPr>
              <a:t>–r :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가장 첫 요소를 기준으로 내림차순으로 정렬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1997" y="4927602"/>
            <a:ext cx="458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옵션 </a:t>
            </a:r>
            <a:r>
              <a:rPr lang="en-US" altLang="ko-KR" dirty="0" smtClean="0">
                <a:solidFill>
                  <a:schemeClr val="bg1"/>
                </a:solidFill>
              </a:rPr>
              <a:t>–</a:t>
            </a:r>
            <a:r>
              <a:rPr lang="en-US" altLang="ko-KR" dirty="0" err="1" smtClean="0">
                <a:solidFill>
                  <a:schemeClr val="bg1"/>
                </a:solidFill>
              </a:rPr>
              <a:t>kN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N</a:t>
            </a:r>
            <a:r>
              <a:rPr lang="ko-KR" altLang="en-US" dirty="0" smtClean="0">
                <a:solidFill>
                  <a:schemeClr val="bg1"/>
                </a:solidFill>
              </a:rPr>
              <a:t>번째 필드를 기준으로 정렬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51050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483</TotalTime>
  <Words>856</Words>
  <Application>Microsoft Office PowerPoint</Application>
  <PresentationFormat>와이드스크린</PresentationFormat>
  <Paragraphs>160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HY그래픽M</vt:lpstr>
      <vt:lpstr>맑은 고딕</vt:lpstr>
      <vt:lpstr>Arial</vt:lpstr>
      <vt:lpstr>Trebuchet MS</vt:lpstr>
      <vt:lpstr>Wingdings 3</vt:lpstr>
      <vt:lpstr>패싯</vt:lpstr>
      <vt:lpstr>Linxu 4장</vt:lpstr>
      <vt:lpstr>노트정리 - 이론정리</vt:lpstr>
      <vt:lpstr>노트정리 - 명령어정리</vt:lpstr>
      <vt:lpstr>파일  필터</vt:lpstr>
      <vt:lpstr>파일  필터</vt:lpstr>
      <vt:lpstr>파일필터</vt:lpstr>
      <vt:lpstr>파일필터</vt:lpstr>
      <vt:lpstr>파일 비교</vt:lpstr>
      <vt:lpstr>파일 정렬</vt:lpstr>
      <vt:lpstr>파일 탐색</vt:lpstr>
      <vt:lpstr>파일 탐색</vt:lpstr>
      <vt:lpstr>파일 탐색</vt:lpstr>
      <vt:lpstr>파일 탐색</vt:lpstr>
      <vt:lpstr>파일 탐색</vt:lpstr>
      <vt:lpstr>파일 압축 - tar</vt:lpstr>
      <vt:lpstr>파일 압축   - tar</vt:lpstr>
      <vt:lpstr>파일 압축 - tar</vt:lpstr>
      <vt:lpstr>파일 압축 - tar</vt:lpstr>
      <vt:lpstr>파일 압축  - compress</vt:lpstr>
      <vt:lpstr>파일 압축  - compress</vt:lpstr>
      <vt:lpstr>파일 압축  - compress</vt:lpstr>
      <vt:lpstr>파일 압축  - gzip</vt:lpstr>
      <vt:lpstr>파일 압축 - zip</vt:lpstr>
      <vt:lpstr>man - grep</vt:lpstr>
      <vt:lpstr>man - cmp</vt:lpstr>
      <vt:lpstr>man - diff</vt:lpstr>
      <vt:lpstr>man - sort</vt:lpstr>
      <vt:lpstr>man - find</vt:lpstr>
      <vt:lpstr>man - tar</vt:lpstr>
      <vt:lpstr>man – compress / uncompress</vt:lpstr>
      <vt:lpstr>man - gzip</vt:lpstr>
      <vt:lpstr>man - zip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Linxu 4장</dc:title>
  <dc:creator>A_013</dc:creator>
  <cp:lastModifiedBy>A_013</cp:lastModifiedBy>
  <cp:revision>47</cp:revision>
  <dcterms:created xsi:type="dcterms:W3CDTF">2022-03-29T07:34:47Z</dcterms:created>
  <dcterms:modified xsi:type="dcterms:W3CDTF">2022-03-30T07:58:36Z</dcterms:modified>
</cp:coreProperties>
</file>