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59" r:id="rId8"/>
    <p:sldId id="268" r:id="rId9"/>
    <p:sldId id="269" r:id="rId10"/>
    <p:sldId id="270" r:id="rId11"/>
    <p:sldId id="260" r:id="rId12"/>
    <p:sldId id="271" r:id="rId13"/>
    <p:sldId id="262" r:id="rId14"/>
    <p:sldId id="272" r:id="rId15"/>
    <p:sldId id="263" r:id="rId16"/>
    <p:sldId id="26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73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1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77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7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F02B-8955-4A9C-9D2D-FA8C2401B1A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DBAB62-6263-43DB-A8D2-E704351F4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5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351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574" y="309791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0831"/>
            <a:ext cx="5194830" cy="535716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30" y="0"/>
            <a:ext cx="699717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217921"/>
            <a:ext cx="5194829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1680" y="2111433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</a:t>
            </a:r>
            <a:r>
              <a:rPr lang="ko-KR" altLang="en-US" dirty="0" err="1" smtClean="0">
                <a:solidFill>
                  <a:schemeClr val="bg1"/>
                </a:solidFill>
              </a:rPr>
              <a:t>실습전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shadow</a:t>
            </a:r>
            <a:r>
              <a:rPr lang="ko-KR" altLang="en-US" dirty="0" smtClean="0">
                <a:solidFill>
                  <a:schemeClr val="bg1"/>
                </a:solidFill>
              </a:rPr>
              <a:t>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2278" y="644576"/>
            <a:ext cx="423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</a:t>
            </a:r>
            <a:r>
              <a:rPr lang="ko-KR" altLang="en-US" dirty="0" err="1" smtClean="0">
                <a:solidFill>
                  <a:schemeClr val="bg1"/>
                </a:solidFill>
              </a:rPr>
              <a:t>실습후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shado</a:t>
            </a:r>
            <a:r>
              <a:rPr lang="ko-KR" altLang="en-US" dirty="0" smtClean="0">
                <a:solidFill>
                  <a:schemeClr val="bg1"/>
                </a:solidFill>
              </a:rPr>
              <a:t>파일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en-US" altLang="ko-KR" dirty="0" err="1" smtClean="0">
                <a:solidFill>
                  <a:schemeClr val="bg1"/>
                </a:solidFill>
              </a:rPr>
              <a:t>deluser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en-US" altLang="ko-KR" dirty="0" smtClean="0">
                <a:solidFill>
                  <a:schemeClr val="bg1"/>
                </a:solidFill>
              </a:rPr>
              <a:t>kopo1</a:t>
            </a:r>
            <a:r>
              <a:rPr lang="ko-KR" altLang="en-US" dirty="0" smtClean="0">
                <a:solidFill>
                  <a:schemeClr val="bg1"/>
                </a:solidFill>
              </a:rPr>
              <a:t>을 제거했기에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파일에는 </a:t>
            </a:r>
            <a:r>
              <a:rPr lang="en-US" altLang="ko-KR" dirty="0" smtClean="0">
                <a:solidFill>
                  <a:schemeClr val="bg1"/>
                </a:solidFill>
              </a:rPr>
              <a:t>kopo1</a:t>
            </a:r>
            <a:r>
              <a:rPr lang="ko-KR" altLang="en-US" dirty="0" smtClean="0">
                <a:solidFill>
                  <a:schemeClr val="bg1"/>
                </a:solidFill>
              </a:rPr>
              <a:t>이 보이지 않는다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아래로 구부러진 화살표 8"/>
          <p:cNvSpPr/>
          <p:nvPr/>
        </p:nvSpPr>
        <p:spPr>
          <a:xfrm rot="18823820">
            <a:off x="3874983" y="505494"/>
            <a:ext cx="1197033" cy="420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7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chgrp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5" y="-10319"/>
            <a:ext cx="7538705" cy="6868319"/>
          </a:xfrm>
        </p:spPr>
      </p:pic>
      <p:sp>
        <p:nvSpPr>
          <p:cNvPr id="5" name="직사각형 4"/>
          <p:cNvSpPr/>
          <p:nvPr/>
        </p:nvSpPr>
        <p:spPr>
          <a:xfrm>
            <a:off x="7971183" y="1709530"/>
            <a:ext cx="3220278" cy="377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1044" y="3339548"/>
            <a:ext cx="2345634" cy="273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61044" y="1431235"/>
            <a:ext cx="2087217" cy="34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71183" y="3612683"/>
            <a:ext cx="3220278" cy="38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61044" y="4865014"/>
            <a:ext cx="2584173" cy="334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431235"/>
            <a:ext cx="4653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 username filename : </a:t>
            </a:r>
          </a:p>
          <a:p>
            <a:r>
              <a:rPr lang="ko-KR" altLang="en-US" dirty="0" smtClean="0"/>
              <a:t>해당 파일의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권한을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 바꿔라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groupname</a:t>
            </a:r>
            <a:r>
              <a:rPr lang="en-US" altLang="ko-KR" dirty="0" smtClean="0"/>
              <a:t> filename : </a:t>
            </a:r>
          </a:p>
          <a:p>
            <a:r>
              <a:rPr lang="ko-KR" altLang="en-US" dirty="0" smtClean="0"/>
              <a:t>해당 파일의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권한을 </a:t>
            </a:r>
            <a:r>
              <a:rPr lang="en-US" altLang="ko-KR" dirty="0" err="1" smtClean="0"/>
              <a:t>groupname</a:t>
            </a:r>
            <a:r>
              <a:rPr lang="ko-KR" altLang="en-US" dirty="0" smtClean="0"/>
              <a:t>으로 바꿔라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대한 권한은 </a:t>
            </a:r>
            <a:endParaRPr lang="en-US" altLang="ko-KR" dirty="0" smtClean="0"/>
          </a:p>
          <a:p>
            <a:r>
              <a:rPr lang="ko-KR" altLang="en-US" dirty="0" smtClean="0"/>
              <a:t>개개인의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에게 없음</a:t>
            </a:r>
            <a:r>
              <a:rPr lang="en-US" altLang="ko-KR" dirty="0" smtClean="0"/>
              <a:t>! </a:t>
            </a:r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sudo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권한에서 사용</a:t>
            </a:r>
            <a:r>
              <a:rPr lang="en-US" altLang="ko-KR" dirty="0" smtClean="0"/>
              <a:t>!!!</a:t>
            </a:r>
            <a:endParaRPr lang="en-US" altLang="ko-KR" dirty="0"/>
          </a:p>
        </p:txBody>
      </p:sp>
      <p:sp>
        <p:nvSpPr>
          <p:cNvPr id="11" name="오른쪽으로 구부러진 화살표 10"/>
          <p:cNvSpPr/>
          <p:nvPr/>
        </p:nvSpPr>
        <p:spPr>
          <a:xfrm>
            <a:off x="5590885" y="1596162"/>
            <a:ext cx="536714" cy="19083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7752522" y="3804106"/>
            <a:ext cx="218661" cy="86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6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13" y="1"/>
            <a:ext cx="7140387" cy="6858000"/>
          </a:xfrm>
        </p:spPr>
      </p:pic>
      <p:sp>
        <p:nvSpPr>
          <p:cNvPr id="5" name="직사각형 4"/>
          <p:cNvSpPr/>
          <p:nvPr/>
        </p:nvSpPr>
        <p:spPr>
          <a:xfrm>
            <a:off x="8621806" y="1292087"/>
            <a:ext cx="1953429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1613" y="1033670"/>
            <a:ext cx="1547970" cy="2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1613" y="2696818"/>
            <a:ext cx="1547970" cy="2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51613" y="4962940"/>
            <a:ext cx="1547970" cy="2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51613" y="6135757"/>
            <a:ext cx="1547970" cy="2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1370" y="3869635"/>
            <a:ext cx="1547970" cy="2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806" y="2933148"/>
            <a:ext cx="2152211" cy="33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21805" y="4105964"/>
            <a:ext cx="1953430" cy="343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21806" y="5199269"/>
            <a:ext cx="2370872" cy="331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292087"/>
            <a:ext cx="50516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accessClass</a:t>
            </a:r>
            <a:r>
              <a:rPr lang="en-US" altLang="ko-KR" dirty="0" smtClean="0"/>
              <a:t> operator </a:t>
            </a:r>
            <a:r>
              <a:rPr lang="ko-KR" altLang="en-US" dirty="0" smtClean="0"/>
              <a:t>해당옵션 </a:t>
            </a:r>
            <a:r>
              <a:rPr lang="en-US" altLang="ko-KR" dirty="0" smtClean="0"/>
              <a:t>filename</a:t>
            </a:r>
          </a:p>
          <a:p>
            <a:r>
              <a:rPr lang="en-US" altLang="ko-KR" dirty="0" smtClean="0"/>
              <a:t>&gt;&gt; ex 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g-w </a:t>
            </a:r>
            <a:r>
              <a:rPr lang="en-US" altLang="ko-KR" dirty="0" err="1" smtClean="0"/>
              <a:t>aaa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현재 권한을 기준으로 권한을 제거하거나 부여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accessClas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u : user</a:t>
            </a:r>
          </a:p>
          <a:p>
            <a:r>
              <a:rPr lang="en-US" altLang="ko-KR" dirty="0" smtClean="0"/>
              <a:t> g : groups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o : operator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 : all</a:t>
            </a:r>
          </a:p>
          <a:p>
            <a:endParaRPr lang="en-US" altLang="ko-KR" dirty="0"/>
          </a:p>
          <a:p>
            <a:r>
              <a:rPr lang="en-US" altLang="ko-KR" dirty="0" smtClean="0"/>
              <a:t>	&lt;operator&gt;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+ : </a:t>
            </a:r>
            <a:r>
              <a:rPr lang="ko-KR" altLang="en-US" dirty="0" smtClean="0"/>
              <a:t>권한부여</a:t>
            </a:r>
            <a:endParaRPr lang="en-US" altLang="ko-KR" dirty="0" smtClean="0"/>
          </a:p>
          <a:p>
            <a:r>
              <a:rPr lang="en-US" altLang="ko-KR" dirty="0" smtClean="0"/>
              <a:t>	 - : </a:t>
            </a:r>
            <a:r>
              <a:rPr lang="ko-KR" altLang="en-US" dirty="0" smtClean="0"/>
              <a:t>권한 제거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= : </a:t>
            </a:r>
            <a:r>
              <a:rPr lang="ko-KR" altLang="en-US" dirty="0" smtClean="0"/>
              <a:t>권한유지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	 S : </a:t>
            </a:r>
            <a:r>
              <a:rPr lang="ko-KR" altLang="en-US" dirty="0" smtClean="0"/>
              <a:t>사용자와 그룹만 실행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74002" y="1647687"/>
            <a:ext cx="29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권한에서 그룹권한에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쓰기권한을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5018" y="3297583"/>
            <a:ext cx="29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권한에서 그룹권한에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일기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쓰기권한을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5892" y="4402748"/>
            <a:ext cx="29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권한에서 모든 권한에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실행권한을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74002" y="5492207"/>
            <a:ext cx="340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권한에서 </a:t>
            </a:r>
            <a:r>
              <a:rPr lang="en-US" altLang="ko-KR" dirty="0" smtClean="0">
                <a:solidFill>
                  <a:schemeClr val="bg1"/>
                </a:solidFill>
              </a:rPr>
              <a:t>other</a:t>
            </a:r>
            <a:r>
              <a:rPr lang="ko-KR" altLang="en-US" dirty="0" smtClean="0">
                <a:solidFill>
                  <a:schemeClr val="bg1"/>
                </a:solidFill>
              </a:rPr>
              <a:t> 권한의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읽기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쓰기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실행권한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1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1" y="1"/>
            <a:ext cx="8104909" cy="6858000"/>
          </a:xfrm>
        </p:spPr>
      </p:pic>
      <p:sp>
        <p:nvSpPr>
          <p:cNvPr id="5" name="직사각형 4"/>
          <p:cNvSpPr/>
          <p:nvPr/>
        </p:nvSpPr>
        <p:spPr>
          <a:xfrm>
            <a:off x="4087092" y="1073426"/>
            <a:ext cx="1717360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7090" y="3591339"/>
            <a:ext cx="1717360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7090" y="6056244"/>
            <a:ext cx="1717360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87090" y="2313608"/>
            <a:ext cx="1717360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87090" y="4781826"/>
            <a:ext cx="1717360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76604" y="1371600"/>
            <a:ext cx="2220943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6603" y="2641599"/>
            <a:ext cx="2220943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76602" y="3911598"/>
            <a:ext cx="2220943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76602" y="5104294"/>
            <a:ext cx="2220943" cy="29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3" y="1222513"/>
            <a:ext cx="40870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권한숫자표기 </a:t>
            </a:r>
            <a:r>
              <a:rPr lang="en-US" altLang="ko-KR" dirty="0" smtClean="0"/>
              <a:t>filename :</a:t>
            </a:r>
          </a:p>
          <a:p>
            <a:r>
              <a:rPr lang="ko-KR" altLang="en-US" dirty="0" smtClean="0"/>
              <a:t>기존의 부여된 권한을 무시하고 권한을 새로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 </a:t>
            </a:r>
            <a:r>
              <a:rPr lang="ko-KR" altLang="en-US" dirty="0" smtClean="0"/>
              <a:t>숫자표기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(r)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쓰기</a:t>
            </a:r>
            <a:r>
              <a:rPr lang="en-US" altLang="ko-KR" dirty="0" smtClean="0"/>
              <a:t>(w) : 2</a:t>
            </a:r>
          </a:p>
          <a:p>
            <a:r>
              <a:rPr lang="ko-KR" altLang="en-US" dirty="0" smtClean="0"/>
              <a:t>실행</a:t>
            </a:r>
            <a:r>
              <a:rPr lang="en-US" altLang="ko-KR" dirty="0" smtClean="0"/>
              <a:t>(x) : 1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권한마다 더해서 표시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7 : </a:t>
            </a:r>
            <a:r>
              <a:rPr lang="en-US" altLang="ko-KR" dirty="0" err="1" smtClean="0"/>
              <a:t>rwx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 :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5 : r-x</a:t>
            </a:r>
          </a:p>
          <a:p>
            <a:pPr lvl="1"/>
            <a:r>
              <a:rPr lang="en-US" altLang="ko-KR" dirty="0" smtClean="0"/>
              <a:t>4 : r—</a:t>
            </a:r>
          </a:p>
          <a:p>
            <a:pPr lvl="1"/>
            <a:r>
              <a:rPr lang="en-US" altLang="ko-KR" dirty="0" smtClean="0"/>
              <a:t>3 : -</a:t>
            </a:r>
            <a:r>
              <a:rPr lang="en-US" altLang="ko-KR" dirty="0" err="1" smtClean="0"/>
              <a:t>wx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: -w-</a:t>
            </a:r>
          </a:p>
          <a:p>
            <a:pPr lvl="1"/>
            <a:r>
              <a:rPr lang="en-US" altLang="ko-KR" dirty="0" smtClean="0"/>
              <a:t>1 : --x</a:t>
            </a:r>
          </a:p>
          <a:p>
            <a:pPr lvl="1"/>
            <a:r>
              <a:rPr lang="en-US" altLang="ko-KR" dirty="0" smtClean="0"/>
              <a:t>0 : ---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5704" y="2939773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</a:t>
            </a:r>
            <a:r>
              <a:rPr lang="ko-KR" altLang="en-US" dirty="0" smtClean="0">
                <a:solidFill>
                  <a:schemeClr val="bg1"/>
                </a:solidFill>
              </a:rPr>
              <a:t>권한을 </a:t>
            </a:r>
            <a:r>
              <a:rPr lang="en-US" altLang="ko-KR" dirty="0" smtClean="0">
                <a:solidFill>
                  <a:schemeClr val="bg1"/>
                </a:solidFill>
              </a:rPr>
              <a:t>r-</a:t>
            </a:r>
            <a:r>
              <a:rPr lang="en-US" altLang="ko-KR" dirty="0" err="1" smtClean="0">
                <a:solidFill>
                  <a:schemeClr val="bg1"/>
                </a:solidFill>
              </a:rPr>
              <a:t>xr</a:t>
            </a:r>
            <a:r>
              <a:rPr lang="en-US" altLang="ko-KR" dirty="0" smtClean="0">
                <a:solidFill>
                  <a:schemeClr val="bg1"/>
                </a:solidFill>
              </a:rPr>
              <a:t>-x-</a:t>
            </a:r>
            <a:r>
              <a:rPr lang="en-US" altLang="ko-KR" dirty="0" err="1" smtClean="0">
                <a:solidFill>
                  <a:schemeClr val="bg1"/>
                </a:solidFill>
              </a:rPr>
              <a:t>wx</a:t>
            </a:r>
            <a:r>
              <a:rPr lang="ko-KR" altLang="en-US" dirty="0" smtClean="0">
                <a:solidFill>
                  <a:schemeClr val="bg1"/>
                </a:solidFill>
              </a:rPr>
              <a:t>로 바꿔라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5702" y="1669774"/>
            <a:ext cx="33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white"/>
                </a:solidFill>
              </a:rPr>
              <a:t>aaa</a:t>
            </a:r>
            <a:r>
              <a:rPr lang="ko-KR" altLang="en-US" dirty="0">
                <a:solidFill>
                  <a:prstClr val="white"/>
                </a:solidFill>
              </a:rPr>
              <a:t>권한을 </a:t>
            </a:r>
            <a:r>
              <a:rPr lang="en-US" altLang="ko-KR" dirty="0" err="1" smtClean="0">
                <a:solidFill>
                  <a:prstClr val="white"/>
                </a:solidFill>
              </a:rPr>
              <a:t>rwxr</a:t>
            </a:r>
            <a:r>
              <a:rPr lang="en-US" altLang="ko-KR" dirty="0" smtClean="0">
                <a:solidFill>
                  <a:prstClr val="white"/>
                </a:solidFill>
              </a:rPr>
              <a:t>—r--</a:t>
            </a:r>
            <a:r>
              <a:rPr lang="ko-KR" altLang="en-US" dirty="0" smtClean="0">
                <a:solidFill>
                  <a:prstClr val="white"/>
                </a:solidFill>
              </a:rPr>
              <a:t>로 </a:t>
            </a:r>
            <a:r>
              <a:rPr lang="ko-KR" altLang="en-US" dirty="0">
                <a:solidFill>
                  <a:prstClr val="white"/>
                </a:solidFill>
              </a:rPr>
              <a:t>바꿔라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5701" y="4162432"/>
            <a:ext cx="33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white"/>
                </a:solidFill>
              </a:rPr>
              <a:t>aaa</a:t>
            </a:r>
            <a:r>
              <a:rPr lang="ko-KR" altLang="en-US" dirty="0">
                <a:solidFill>
                  <a:prstClr val="white"/>
                </a:solidFill>
              </a:rPr>
              <a:t>권한을 </a:t>
            </a:r>
            <a:r>
              <a:rPr lang="en-US" altLang="ko-KR" dirty="0" smtClean="0">
                <a:solidFill>
                  <a:prstClr val="white"/>
                </a:solidFill>
              </a:rPr>
              <a:t>r—r---w-</a:t>
            </a:r>
            <a:r>
              <a:rPr lang="ko-KR" altLang="en-US" dirty="0" smtClean="0">
                <a:solidFill>
                  <a:prstClr val="white"/>
                </a:solidFill>
              </a:rPr>
              <a:t>로 </a:t>
            </a:r>
            <a:r>
              <a:rPr lang="ko-KR" altLang="en-US" dirty="0">
                <a:solidFill>
                  <a:prstClr val="white"/>
                </a:solidFill>
              </a:rPr>
              <a:t>바꿔라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5703" y="5432673"/>
            <a:ext cx="33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white"/>
                </a:solidFill>
              </a:rPr>
              <a:t>aaa</a:t>
            </a:r>
            <a:r>
              <a:rPr lang="ko-KR" altLang="en-US" dirty="0" smtClean="0">
                <a:solidFill>
                  <a:prstClr val="white"/>
                </a:solidFill>
              </a:rPr>
              <a:t>권한을 </a:t>
            </a:r>
            <a:r>
              <a:rPr lang="en-US" altLang="ko-KR" dirty="0" smtClean="0">
                <a:solidFill>
                  <a:prstClr val="white"/>
                </a:solidFill>
              </a:rPr>
              <a:t>r—r-----</a:t>
            </a:r>
            <a:r>
              <a:rPr lang="ko-KR" altLang="en-US" dirty="0" smtClean="0">
                <a:solidFill>
                  <a:prstClr val="white"/>
                </a:solidFill>
              </a:rPr>
              <a:t>로 </a:t>
            </a:r>
            <a:r>
              <a:rPr lang="ko-KR" altLang="en-US" dirty="0">
                <a:solidFill>
                  <a:prstClr val="white"/>
                </a:solidFill>
              </a:rPr>
              <a:t>바꿔라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49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21" y="212035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절대모드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-R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803309"/>
            <a:ext cx="9647584" cy="6054691"/>
          </a:xfrm>
        </p:spPr>
      </p:pic>
      <p:sp>
        <p:nvSpPr>
          <p:cNvPr id="6" name="직사각형 5"/>
          <p:cNvSpPr/>
          <p:nvPr/>
        </p:nvSpPr>
        <p:spPr>
          <a:xfrm>
            <a:off x="4597300" y="3737113"/>
            <a:ext cx="2360091" cy="242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4417" y="1689651"/>
            <a:ext cx="1272209" cy="636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4417" y="3498574"/>
            <a:ext cx="1272209" cy="278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4417" y="4770783"/>
            <a:ext cx="1272209" cy="399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4417" y="5759620"/>
            <a:ext cx="1272209" cy="879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36296" y="3737113"/>
            <a:ext cx="490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</a:rPr>
              <a:t>est01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디렉토리를</a:t>
            </a:r>
            <a:r>
              <a:rPr lang="ko-KR" altLang="en-US" dirty="0" smtClean="0">
                <a:solidFill>
                  <a:schemeClr val="bg1"/>
                </a:solidFill>
              </a:rPr>
              <a:t> 하위의 모든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디렉토리까지</a:t>
            </a:r>
            <a:r>
              <a:rPr lang="ko-KR" altLang="en-US" dirty="0" smtClean="0">
                <a:solidFill>
                  <a:schemeClr val="bg1"/>
                </a:solidFill>
              </a:rPr>
              <a:t> 전부 </a:t>
            </a:r>
            <a:r>
              <a:rPr lang="en-US" altLang="ko-KR" dirty="0" smtClean="0">
                <a:solidFill>
                  <a:schemeClr val="bg1"/>
                </a:solidFill>
              </a:rPr>
              <a:t>r-</a:t>
            </a:r>
            <a:r>
              <a:rPr lang="en-US" altLang="ko-KR" dirty="0" err="1" smtClean="0">
                <a:solidFill>
                  <a:schemeClr val="bg1"/>
                </a:solidFill>
              </a:rPr>
              <a:t>xr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xr</a:t>
            </a:r>
            <a:r>
              <a:rPr lang="en-US" altLang="ko-KR" dirty="0" smtClean="0">
                <a:solidFill>
                  <a:schemeClr val="bg1"/>
                </a:solidFill>
              </a:rPr>
              <a:t>-x </a:t>
            </a:r>
            <a:r>
              <a:rPr lang="ko-KR" altLang="en-US" dirty="0" smtClean="0">
                <a:solidFill>
                  <a:schemeClr val="bg1"/>
                </a:solidFill>
              </a:rPr>
              <a:t>권한으로 바꿔라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1955298" y="3498574"/>
            <a:ext cx="397565" cy="1530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596348" y="1689651"/>
            <a:ext cx="1802294" cy="49496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9160" y="351182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Hard link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7" y="1"/>
            <a:ext cx="9172573" cy="6858000"/>
          </a:xfrm>
        </p:spPr>
      </p:pic>
      <p:sp>
        <p:nvSpPr>
          <p:cNvPr id="5" name="직사각형 4"/>
          <p:cNvSpPr/>
          <p:nvPr/>
        </p:nvSpPr>
        <p:spPr>
          <a:xfrm>
            <a:off x="5829753" y="1252330"/>
            <a:ext cx="1763744" cy="258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9427" y="1868557"/>
            <a:ext cx="5913141" cy="54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29753" y="2411896"/>
            <a:ext cx="1028247" cy="19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29752" y="4412975"/>
            <a:ext cx="1525205" cy="221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9427" y="2608471"/>
            <a:ext cx="8609356" cy="181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0279" y="4673602"/>
            <a:ext cx="8609356" cy="181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252330"/>
            <a:ext cx="3019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ln filename </a:t>
            </a:r>
            <a:r>
              <a:rPr lang="en-US" altLang="ko-KR" dirty="0" err="1" smtClean="0"/>
              <a:t>linkfilename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하드링크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같은 위치에 있는 같은 데이터를 </a:t>
            </a:r>
            <a:r>
              <a:rPr lang="ko-KR" altLang="en-US" dirty="0" err="1" smtClean="0"/>
              <a:t>가르킴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링크는 원본 파일과 완전히 동일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문이 </a:t>
            </a:r>
            <a:r>
              <a:rPr lang="ko-KR" altLang="en-US" dirty="0" err="1" smtClean="0"/>
              <a:t>두개달린</a:t>
            </a:r>
            <a:r>
              <a:rPr lang="ko-KR" altLang="en-US" dirty="0" smtClean="0"/>
              <a:t> 건물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하나를 제거하면 </a:t>
            </a:r>
            <a:r>
              <a:rPr lang="ko-KR" altLang="en-US" dirty="0" err="1" smtClean="0"/>
              <a:t>나머지또한</a:t>
            </a:r>
            <a:r>
              <a:rPr lang="ko-KR" altLang="en-US" dirty="0" smtClean="0"/>
              <a:t> 제거됨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&gt;&gt; stat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비교시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File</a:t>
            </a:r>
            <a:r>
              <a:rPr lang="ko-KR" altLang="en-US" dirty="0" smtClean="0"/>
              <a:t>이름을 제외한 </a:t>
            </a:r>
            <a:r>
              <a:rPr lang="ko-KR" altLang="en-US" dirty="0" err="1" smtClean="0"/>
              <a:t>모든것이</a:t>
            </a:r>
            <a:r>
              <a:rPr lang="ko-KR" altLang="en-US" dirty="0" smtClean="0"/>
              <a:t> 동일함을 </a:t>
            </a:r>
            <a:r>
              <a:rPr lang="ko-KR" altLang="en-US" dirty="0" err="1" smtClean="0"/>
              <a:t>볼수있음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20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769" y="251792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Sympolic</a:t>
            </a:r>
            <a:r>
              <a:rPr lang="en-US" altLang="ko-KR" dirty="0" smtClean="0"/>
              <a:t> link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86" y="1"/>
            <a:ext cx="8562814" cy="6858000"/>
          </a:xfrm>
        </p:spPr>
      </p:pic>
      <p:sp>
        <p:nvSpPr>
          <p:cNvPr id="5" name="직사각형 4"/>
          <p:cNvSpPr/>
          <p:nvPr/>
        </p:nvSpPr>
        <p:spPr>
          <a:xfrm>
            <a:off x="6160192" y="1572592"/>
            <a:ext cx="1930260" cy="251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9186" y="2544417"/>
            <a:ext cx="6111162" cy="505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05915" y="3210338"/>
            <a:ext cx="8586085" cy="1600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5914" y="5034169"/>
            <a:ext cx="8586085" cy="1600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4887"/>
            <a:ext cx="3605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ln –s filename </a:t>
            </a:r>
            <a:r>
              <a:rPr lang="en-US" altLang="ko-KR" dirty="0" err="1" smtClean="0"/>
              <a:t>linkname</a:t>
            </a:r>
            <a:r>
              <a:rPr lang="en-US" altLang="ko-KR" dirty="0" smtClean="0"/>
              <a:t> : </a:t>
            </a:r>
          </a:p>
          <a:p>
            <a:r>
              <a:rPr lang="ko-KR" altLang="en-US" dirty="0" err="1" smtClean="0"/>
              <a:t>심볼릭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하드링크와 명령어는 같으나</a:t>
            </a:r>
            <a:r>
              <a:rPr lang="en-US" altLang="ko-KR" dirty="0" smtClean="0"/>
              <a:t>, -s </a:t>
            </a:r>
            <a:r>
              <a:rPr lang="ko-KR" altLang="en-US" dirty="0" smtClean="0"/>
              <a:t>옵션이 붙음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윈도우에서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아이콘과 동일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stat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비교시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내용이 </a:t>
            </a:r>
            <a:r>
              <a:rPr lang="ko-KR" altLang="en-US" dirty="0" err="1" smtClean="0"/>
              <a:t>다르다는것을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권한 표기에서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링크는 맨 앞의 파일종류가 </a:t>
            </a:r>
            <a:r>
              <a:rPr lang="en-US" altLang="ko-KR" dirty="0" smtClean="0"/>
              <a:t>l</a:t>
            </a:r>
            <a:r>
              <a:rPr lang="ko-KR" altLang="en-US" dirty="0" smtClean="0"/>
              <a:t>로 되어있음을 확인가능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05914" y="2743200"/>
            <a:ext cx="190834" cy="30701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1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addgroup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694635"/>
            <a:ext cx="10283687" cy="6163365"/>
          </a:xfrm>
        </p:spPr>
      </p:pic>
    </p:spTree>
    <p:extLst>
      <p:ext uri="{BB962C8B-B14F-4D97-AF65-F5344CB8AC3E}">
        <p14:creationId xmlns:p14="http://schemas.microsoft.com/office/powerpoint/2010/main" val="196774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delgroup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1" y="676905"/>
            <a:ext cx="10263809" cy="6181096"/>
          </a:xfrm>
        </p:spPr>
      </p:pic>
    </p:spTree>
    <p:extLst>
      <p:ext uri="{BB962C8B-B14F-4D97-AF65-F5344CB8AC3E}">
        <p14:creationId xmlns:p14="http://schemas.microsoft.com/office/powerpoint/2010/main" val="295210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err="1" smtClean="0"/>
              <a:t>groupmod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23" y="648965"/>
            <a:ext cx="10383078" cy="6209035"/>
          </a:xfrm>
        </p:spPr>
      </p:pic>
    </p:spTree>
    <p:extLst>
      <p:ext uri="{BB962C8B-B14F-4D97-AF65-F5344CB8AC3E}">
        <p14:creationId xmlns:p14="http://schemas.microsoft.com/office/powerpoint/2010/main" val="13667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1" y="1654312"/>
            <a:ext cx="3902764" cy="52036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96" y="1663148"/>
            <a:ext cx="3896138" cy="5194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34" y="1654312"/>
            <a:ext cx="3902765" cy="52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5" y="477079"/>
            <a:ext cx="10587865" cy="6380922"/>
          </a:xfrm>
        </p:spPr>
      </p:pic>
    </p:spTree>
    <p:extLst>
      <p:ext uri="{BB962C8B-B14F-4D97-AF65-F5344CB8AC3E}">
        <p14:creationId xmlns:p14="http://schemas.microsoft.com/office/powerpoint/2010/main" val="114907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smtClean="0"/>
              <a:t>groups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20" y="636105"/>
            <a:ext cx="10320080" cy="6221896"/>
          </a:xfrm>
        </p:spPr>
      </p:pic>
    </p:spTree>
    <p:extLst>
      <p:ext uri="{BB962C8B-B14F-4D97-AF65-F5344CB8AC3E}">
        <p14:creationId xmlns:p14="http://schemas.microsoft.com/office/powerpoint/2010/main" val="367217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err="1" smtClean="0"/>
              <a:t>chown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88" y="278297"/>
            <a:ext cx="9514612" cy="6579704"/>
          </a:xfrm>
        </p:spPr>
      </p:pic>
    </p:spTree>
    <p:extLst>
      <p:ext uri="{BB962C8B-B14F-4D97-AF65-F5344CB8AC3E}">
        <p14:creationId xmlns:p14="http://schemas.microsoft.com/office/powerpoint/2010/main" val="32995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err="1" smtClean="0"/>
              <a:t>chgrp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7487"/>
            <a:ext cx="9876976" cy="6850514"/>
          </a:xfrm>
        </p:spPr>
      </p:pic>
    </p:spTree>
    <p:extLst>
      <p:ext uri="{BB962C8B-B14F-4D97-AF65-F5344CB8AC3E}">
        <p14:creationId xmlns:p14="http://schemas.microsoft.com/office/powerpoint/2010/main" val="310654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err="1" smtClean="0"/>
              <a:t>chmod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65" y="266327"/>
            <a:ext cx="9508435" cy="6591673"/>
          </a:xfrm>
        </p:spPr>
      </p:pic>
    </p:spTree>
    <p:extLst>
      <p:ext uri="{BB962C8B-B14F-4D97-AF65-F5344CB8AC3E}">
        <p14:creationId xmlns:p14="http://schemas.microsoft.com/office/powerpoint/2010/main" val="288975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man </a:t>
            </a:r>
            <a:r>
              <a:rPr lang="en-US" altLang="ko-KR" dirty="0" smtClean="0"/>
              <a:t>ln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-3803"/>
            <a:ext cx="9945757" cy="6861803"/>
          </a:xfrm>
        </p:spPr>
      </p:pic>
    </p:spTree>
    <p:extLst>
      <p:ext uri="{BB962C8B-B14F-4D97-AF65-F5344CB8AC3E}">
        <p14:creationId xmlns:p14="http://schemas.microsoft.com/office/powerpoint/2010/main" val="280003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stat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343667"/>
            <a:ext cx="10084905" cy="6514334"/>
          </a:xfrm>
        </p:spPr>
      </p:pic>
    </p:spTree>
    <p:extLst>
      <p:ext uri="{BB962C8B-B14F-4D97-AF65-F5344CB8AC3E}">
        <p14:creationId xmlns:p14="http://schemas.microsoft.com/office/powerpoint/2010/main" val="1139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0" y="-10319"/>
            <a:ext cx="6129130" cy="6822995"/>
          </a:xfrm>
        </p:spPr>
      </p:pic>
      <p:sp>
        <p:nvSpPr>
          <p:cNvPr id="5" name="직사각형 4"/>
          <p:cNvSpPr/>
          <p:nvPr/>
        </p:nvSpPr>
        <p:spPr>
          <a:xfrm>
            <a:off x="6062869" y="609600"/>
            <a:ext cx="2316359" cy="205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62869" y="5652655"/>
            <a:ext cx="3862527" cy="14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62869" y="6035040"/>
            <a:ext cx="3912404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9629" y="1930400"/>
            <a:ext cx="5913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해당 서버에 위치한 모든 유저들을 한눈에 </a:t>
            </a:r>
            <a:r>
              <a:rPr lang="ko-KR" altLang="en-US" dirty="0" err="1" smtClean="0"/>
              <a:t>볼수가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username:passwd:uid:gid:gecos:homedir:shell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 그룹 </a:t>
            </a:r>
            <a:r>
              <a:rPr lang="en-US" altLang="ko-KR" dirty="0" smtClean="0"/>
              <a:t>id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homedir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로그인시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먼저 들어가는 홈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shell : </a:t>
            </a:r>
            <a:r>
              <a:rPr lang="ko-KR" altLang="en-US" dirty="0" smtClean="0"/>
              <a:t>해당 사용자가 사용하는 명령어 처리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0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adduser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0"/>
          <a:stretch/>
        </p:blipFill>
        <p:spPr>
          <a:xfrm>
            <a:off x="0" y="2660073"/>
            <a:ext cx="6004742" cy="419407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42" y="0"/>
            <a:ext cx="6187258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30778" y="2660073"/>
            <a:ext cx="1246909" cy="199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051665"/>
            <a:ext cx="4156364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4742" y="6533804"/>
            <a:ext cx="3671273" cy="166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65818" y="748145"/>
            <a:ext cx="1313411" cy="199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363287"/>
            <a:ext cx="600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username : user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앞장의 </a:t>
            </a:r>
            <a:r>
              <a:rPr lang="en-US" altLang="ko-KR" dirty="0" err="1" smtClean="0"/>
              <a:t>passwd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비교했을때</a:t>
            </a:r>
            <a:r>
              <a:rPr lang="en-US" altLang="ko-KR" dirty="0" smtClean="0"/>
              <a:t>, kopo1 </a:t>
            </a:r>
            <a:r>
              <a:rPr lang="ko-KR" altLang="en-US" dirty="0" smtClean="0"/>
              <a:t>밑에 </a:t>
            </a:r>
            <a:r>
              <a:rPr lang="en-US" altLang="ko-KR" dirty="0" smtClean="0"/>
              <a:t>kopo001</a:t>
            </a:r>
            <a:r>
              <a:rPr lang="ko-KR" altLang="en-US" dirty="0" smtClean="0"/>
              <a:t>이라는 유저가 </a:t>
            </a:r>
            <a:r>
              <a:rPr lang="ko-KR" altLang="en-US" dirty="0" err="1" smtClean="0"/>
              <a:t>추가됬음을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볼수가있음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deluser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3" y="-10319"/>
            <a:ext cx="6268278" cy="6908325"/>
          </a:xfrm>
        </p:spPr>
      </p:pic>
      <p:sp>
        <p:nvSpPr>
          <p:cNvPr id="6" name="직사각형 5"/>
          <p:cNvSpPr/>
          <p:nvPr/>
        </p:nvSpPr>
        <p:spPr>
          <a:xfrm>
            <a:off x="7065818" y="182880"/>
            <a:ext cx="1080655" cy="199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5818" y="748145"/>
            <a:ext cx="1230284" cy="2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23723" y="6350923"/>
            <a:ext cx="3752292" cy="31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6007" y="1496291"/>
            <a:ext cx="4522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 username : </a:t>
            </a:r>
            <a:r>
              <a:rPr lang="ko-KR" altLang="en-US" dirty="0" smtClean="0"/>
              <a:t>유저 삭제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앞장의 </a:t>
            </a:r>
            <a:r>
              <a:rPr lang="en-US" altLang="ko-KR" dirty="0" err="1" smtClean="0"/>
              <a:t>passwd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비교했을때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kopo001</a:t>
            </a:r>
            <a:r>
              <a:rPr lang="ko-KR" altLang="en-US" dirty="0" smtClean="0"/>
              <a:t>사이에 있던 </a:t>
            </a:r>
            <a:r>
              <a:rPr lang="en-US" altLang="ko-KR" dirty="0" smtClean="0"/>
              <a:t>kopo1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제거됬음을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23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check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972"/>
            <a:ext cx="7630590" cy="334374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1" y="1789043"/>
            <a:ext cx="5430165" cy="5068957"/>
          </a:xfrm>
        </p:spPr>
      </p:pic>
      <p:sp>
        <p:nvSpPr>
          <p:cNvPr id="7" name="직사각형 6"/>
          <p:cNvSpPr/>
          <p:nvPr/>
        </p:nvSpPr>
        <p:spPr>
          <a:xfrm>
            <a:off x="0" y="1930400"/>
            <a:ext cx="5902036" cy="796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2211"/>
            <a:ext cx="6732811" cy="1246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30590" y="1789043"/>
            <a:ext cx="1247403" cy="141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32811" y="6417425"/>
            <a:ext cx="3292338" cy="29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2262" y="5054138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id : </a:t>
            </a:r>
            <a:r>
              <a:rPr lang="ko-KR" altLang="en-US" dirty="0" smtClean="0"/>
              <a:t>현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들을 보여줌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group : </a:t>
            </a:r>
            <a:r>
              <a:rPr lang="ko-KR" altLang="en-US" dirty="0" smtClean="0"/>
              <a:t>현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속한 모든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들을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addgroup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505829"/>
            <a:ext cx="6031494" cy="260897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2" y="1505829"/>
            <a:ext cx="5132683" cy="2608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27316" y="2975956"/>
            <a:ext cx="2776451" cy="29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49802" y="3325091"/>
            <a:ext cx="291008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334" y="4705004"/>
            <a:ext cx="51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addgroup</a:t>
            </a:r>
            <a:r>
              <a:rPr lang="en-US" altLang="ko-KR" dirty="0"/>
              <a:t> </a:t>
            </a:r>
            <a:r>
              <a:rPr lang="en-US" altLang="ko-KR" dirty="0" err="1" smtClean="0"/>
              <a:t>groupname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 추가</a:t>
            </a:r>
            <a:endParaRPr lang="ko-KR" altLang="en-US" dirty="0"/>
          </a:p>
        </p:txBody>
      </p:sp>
      <p:sp>
        <p:nvSpPr>
          <p:cNvPr id="11" name="위로 구부러진 화살표 10"/>
          <p:cNvSpPr/>
          <p:nvPr/>
        </p:nvSpPr>
        <p:spPr>
          <a:xfrm>
            <a:off x="4812756" y="4341030"/>
            <a:ext cx="3192087" cy="4987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groupmode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16397"/>
            <a:ext cx="4782217" cy="18290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804356"/>
            <a:ext cx="4499459" cy="2204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96" y="1616397"/>
            <a:ext cx="5049285" cy="1732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19" y="4042585"/>
            <a:ext cx="3984165" cy="24290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94371" y="3075709"/>
            <a:ext cx="3197629" cy="272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81919" y="5857818"/>
            <a:ext cx="2501969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7297" y="2850072"/>
            <a:ext cx="2066706" cy="272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35975" y="3122914"/>
            <a:ext cx="2940817" cy="30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332" y="2610196"/>
            <a:ext cx="1558643" cy="232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332" y="5389420"/>
            <a:ext cx="2440677" cy="233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05908" y="28756"/>
            <a:ext cx="861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groupmod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그룹을 변경하는 명령어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-g : </a:t>
            </a:r>
            <a:r>
              <a:rPr lang="en-US" altLang="ko-KR" dirty="0" err="1" smtClean="0"/>
              <a:t>gid</a:t>
            </a:r>
            <a:r>
              <a:rPr lang="ko-KR" altLang="en-US" dirty="0" smtClean="0"/>
              <a:t>를 변경하는 옵션</a:t>
            </a:r>
            <a:endParaRPr lang="en-US" altLang="ko-KR" dirty="0" smtClean="0"/>
          </a:p>
          <a:p>
            <a:r>
              <a:rPr lang="en-US" altLang="ko-KR" dirty="0" smtClean="0"/>
              <a:t>-n : </a:t>
            </a:r>
            <a:r>
              <a:rPr lang="en-US" altLang="ko-KR" dirty="0" err="1" smtClean="0"/>
              <a:t>groupname</a:t>
            </a:r>
            <a:r>
              <a:rPr lang="ko-KR" altLang="en-US" dirty="0" smtClean="0"/>
              <a:t>을 변경하는 옵션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319" y="3418654"/>
            <a:ext cx="5300255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groupmod</a:t>
            </a:r>
            <a:r>
              <a:rPr lang="en-US" altLang="ko-KR" dirty="0" smtClean="0"/>
              <a:t> –n </a:t>
            </a:r>
            <a:r>
              <a:rPr lang="ko-KR" altLang="en-US" dirty="0" smtClean="0"/>
              <a:t>변경할</a:t>
            </a:r>
            <a:r>
              <a:rPr lang="en-US" altLang="ko-KR" dirty="0" smtClean="0"/>
              <a:t>name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81919" y="3348550"/>
            <a:ext cx="491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groupmod</a:t>
            </a:r>
            <a:r>
              <a:rPr lang="en-US" altLang="ko-KR" dirty="0" smtClean="0"/>
              <a:t> –g </a:t>
            </a:r>
            <a:r>
              <a:rPr lang="ko-KR" altLang="en-US" dirty="0" smtClean="0"/>
              <a:t>변경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groupname</a:t>
            </a:r>
            <a:endParaRPr lang="ko-KR" altLang="en-US" dirty="0"/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6531602" y="2949939"/>
            <a:ext cx="601399" cy="30591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>
            <a:off x="121152" y="2679470"/>
            <a:ext cx="412586" cy="2943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delgroup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" y="1930399"/>
            <a:ext cx="5166277" cy="30231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9" y="1930399"/>
            <a:ext cx="6665152" cy="30231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4122" y="3740727"/>
            <a:ext cx="2563267" cy="28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853" y="3408218"/>
            <a:ext cx="2323270" cy="30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334" y="5253644"/>
            <a:ext cx="873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delgroup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그룹을 제거하는 명령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좌측의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</a:t>
            </a:r>
            <a:r>
              <a:rPr lang="ko-KR" altLang="en-US" dirty="0" smtClean="0"/>
              <a:t>속 </a:t>
            </a:r>
            <a:r>
              <a:rPr lang="en-US" altLang="ko-KR" dirty="0" smtClean="0"/>
              <a:t>kopo321</a:t>
            </a:r>
            <a:r>
              <a:rPr lang="ko-KR" altLang="en-US" dirty="0" smtClean="0"/>
              <a:t>이 우측에서는 </a:t>
            </a:r>
            <a:r>
              <a:rPr lang="ko-KR" altLang="en-US" dirty="0" err="1" smtClean="0"/>
              <a:t>사라진것을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아래로 구부러진 화살표 9"/>
          <p:cNvSpPr/>
          <p:nvPr/>
        </p:nvSpPr>
        <p:spPr>
          <a:xfrm>
            <a:off x="4089862" y="942078"/>
            <a:ext cx="2926080" cy="6502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523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524</Words>
  <Application>Microsoft Office PowerPoint</Application>
  <PresentationFormat>와이드스크린</PresentationFormat>
  <Paragraphs>134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HY그래픽M</vt:lpstr>
      <vt:lpstr>맑은 고딕</vt:lpstr>
      <vt:lpstr>Arial</vt:lpstr>
      <vt:lpstr>Trebuchet MS</vt:lpstr>
      <vt:lpstr>Wingdings 3</vt:lpstr>
      <vt:lpstr>패싯</vt:lpstr>
      <vt:lpstr>Linux 5장</vt:lpstr>
      <vt:lpstr>노트정리</vt:lpstr>
      <vt:lpstr>cat /etc/passwd</vt:lpstr>
      <vt:lpstr>adduser</vt:lpstr>
      <vt:lpstr>deluser</vt:lpstr>
      <vt:lpstr>id check</vt:lpstr>
      <vt:lpstr>addgroup</vt:lpstr>
      <vt:lpstr>groupmode</vt:lpstr>
      <vt:lpstr>delgroup</vt:lpstr>
      <vt:lpstr>/etc/shadow</vt:lpstr>
      <vt:lpstr>chown, chgrp</vt:lpstr>
      <vt:lpstr>상대모드</vt:lpstr>
      <vt:lpstr>절대모드</vt:lpstr>
      <vt:lpstr>절대모드  &gt; 옵션 -R</vt:lpstr>
      <vt:lpstr>Hard link</vt:lpstr>
      <vt:lpstr>Sympolic link</vt:lpstr>
      <vt:lpstr>man adduser, addgroup</vt:lpstr>
      <vt:lpstr>man deluser, delgroup</vt:lpstr>
      <vt:lpstr>man groupmod</vt:lpstr>
      <vt:lpstr>man id</vt:lpstr>
      <vt:lpstr>man groups</vt:lpstr>
      <vt:lpstr>man chown</vt:lpstr>
      <vt:lpstr>man chgrp</vt:lpstr>
      <vt:lpstr>man chmod</vt:lpstr>
      <vt:lpstr>man ln</vt:lpstr>
      <vt:lpstr>man stat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5장</dc:title>
  <dc:creator>A_013</dc:creator>
  <cp:lastModifiedBy>A_013</cp:lastModifiedBy>
  <cp:revision>48</cp:revision>
  <dcterms:created xsi:type="dcterms:W3CDTF">2022-03-30T08:02:43Z</dcterms:created>
  <dcterms:modified xsi:type="dcterms:W3CDTF">2022-03-31T07:07:44Z</dcterms:modified>
</cp:coreProperties>
</file>