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7" r:id="rId8"/>
    <p:sldId id="268" r:id="rId9"/>
    <p:sldId id="269" r:id="rId10"/>
    <p:sldId id="270" r:id="rId11"/>
    <p:sldId id="261" r:id="rId12"/>
    <p:sldId id="273" r:id="rId13"/>
    <p:sldId id="271" r:id="rId14"/>
    <p:sldId id="274" r:id="rId15"/>
    <p:sldId id="275" r:id="rId16"/>
    <p:sldId id="272" r:id="rId17"/>
    <p:sldId id="276" r:id="rId18"/>
    <p:sldId id="278" r:id="rId19"/>
    <p:sldId id="279" r:id="rId20"/>
    <p:sldId id="280" r:id="rId21"/>
    <p:sldId id="264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7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20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15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76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5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0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6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6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6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2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06E7-0BF9-483F-BA06-D7BF8E4FB6A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DFCCC2-4D9A-4465-A73A-0D2F4F24D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1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 6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Kopo12 </a:t>
            </a:r>
            <a:r>
              <a:rPr lang="ko-KR" altLang="en-US" dirty="0" smtClean="0"/>
              <a:t>김희주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05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20" y="1761414"/>
            <a:ext cx="2940701" cy="509658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473" y="1761414"/>
            <a:ext cx="2915057" cy="50965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27119" y="5804452"/>
            <a:ext cx="2940701" cy="240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16472" y="5804452"/>
            <a:ext cx="2915058" cy="280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27119" y="6599582"/>
            <a:ext cx="1643664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500191" y="5605670"/>
            <a:ext cx="874644" cy="47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14191" y="5804452"/>
            <a:ext cx="556592" cy="24074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865704" y="5804452"/>
            <a:ext cx="695739" cy="28050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58817" y="278296"/>
            <a:ext cx="7951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:Ns/snow/rain &gt;&gt; N</a:t>
            </a:r>
            <a:r>
              <a:rPr lang="ko-KR" altLang="en-US" dirty="0" smtClean="0"/>
              <a:t>번째 라인에서만 처음 만나는 단어</a:t>
            </a:r>
            <a:r>
              <a:rPr lang="en-US" altLang="ko-KR" dirty="0" smtClean="0"/>
              <a:t>(snow)</a:t>
            </a:r>
            <a:r>
              <a:rPr lang="ko-KR" altLang="en-US" dirty="0" smtClean="0"/>
              <a:t> 교체</a:t>
            </a:r>
            <a:r>
              <a:rPr lang="en-US" altLang="ko-KR" dirty="0" smtClean="0"/>
              <a:t>(rain)</a:t>
            </a:r>
          </a:p>
          <a:p>
            <a:endParaRPr lang="en-US" altLang="ko-KR" dirty="0"/>
          </a:p>
          <a:p>
            <a:r>
              <a:rPr lang="en-US" altLang="ko-KR" dirty="0" smtClean="0"/>
              <a:t>&gt;&gt; :s/snow/rain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다른점은</a:t>
            </a:r>
            <a:r>
              <a:rPr lang="ko-KR" altLang="en-US" dirty="0" smtClean="0"/>
              <a:t> 변경할 라인넘버를 지정해 </a:t>
            </a:r>
            <a:r>
              <a:rPr lang="ko-KR" altLang="en-US" dirty="0" err="1" smtClean="0"/>
              <a:t>준다는것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55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동시편집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2" y="1620866"/>
            <a:ext cx="3134162" cy="51346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13" y="1565108"/>
            <a:ext cx="2734057" cy="5153744"/>
          </a:xfrm>
          <a:prstGeom prst="rect">
            <a:avLst/>
          </a:prstGeom>
        </p:spPr>
      </p:pic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84" y="580459"/>
            <a:ext cx="8083380" cy="384313"/>
          </a:xfrm>
        </p:spPr>
      </p:pic>
      <p:sp>
        <p:nvSpPr>
          <p:cNvPr id="14" name="직사각형 13"/>
          <p:cNvSpPr/>
          <p:nvPr/>
        </p:nvSpPr>
        <p:spPr>
          <a:xfrm>
            <a:off x="2249542" y="6500191"/>
            <a:ext cx="672562" cy="255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37860" y="6500191"/>
            <a:ext cx="2468210" cy="17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34984" y="964772"/>
            <a:ext cx="808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동시오픈</a:t>
            </a:r>
            <a:r>
              <a:rPr lang="en-US" altLang="ko-KR" dirty="0" smtClean="0"/>
              <a:t>? vi file1 file2 file3 ……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5519204" y="4046330"/>
            <a:ext cx="652677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74002" y="1620866"/>
            <a:ext cx="257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en-US" altLang="ko-KR" dirty="0" err="1" smtClean="0"/>
              <a:t>bn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err="1" smtClean="0"/>
              <a:t>마지막줄</a:t>
            </a:r>
            <a:r>
              <a:rPr lang="ko-KR" altLang="en-US" dirty="0" smtClean="0"/>
              <a:t> 명령모드</a:t>
            </a:r>
            <a:endParaRPr lang="en-US" altLang="ko-KR" dirty="0" smtClean="0"/>
          </a:p>
          <a:p>
            <a:r>
              <a:rPr lang="ko-KR" altLang="en-US" dirty="0" smtClean="0"/>
              <a:t>다음 파일로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35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동시편집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8" y="1492846"/>
            <a:ext cx="2770491" cy="522353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03" y="1492846"/>
            <a:ext cx="2868582" cy="5223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03" y="1492845"/>
            <a:ext cx="2793640" cy="52660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3697" y="6341165"/>
            <a:ext cx="2724631" cy="37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20902" y="6480313"/>
            <a:ext cx="630002" cy="236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82201" y="6480313"/>
            <a:ext cx="2793641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56991" y="3538330"/>
            <a:ext cx="198783" cy="75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195930" y="3597965"/>
            <a:ext cx="337931" cy="69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38328" y="139148"/>
            <a:ext cx="558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en-US" altLang="ko-KR" dirty="0" err="1" smtClean="0"/>
              <a:t>bp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err="1" smtClean="0"/>
              <a:t>마지막줄</a:t>
            </a:r>
            <a:r>
              <a:rPr lang="ko-KR" altLang="en-US" dirty="0" smtClean="0"/>
              <a:t> 명령모드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이전 파일로 이</a:t>
            </a:r>
            <a:r>
              <a:rPr lang="ko-KR" altLang="en-US" dirty="0" smtClean="0"/>
              <a:t>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93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쉘명령어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0" y="1621847"/>
            <a:ext cx="3128383" cy="513473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89" y="1621847"/>
            <a:ext cx="6163535" cy="25625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62270" y="6500191"/>
            <a:ext cx="687017" cy="256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5588" y="3339548"/>
            <a:ext cx="6163535" cy="84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로 구부러진 화살표 7"/>
          <p:cNvSpPr/>
          <p:nvPr/>
        </p:nvSpPr>
        <p:spPr>
          <a:xfrm rot="18781756">
            <a:off x="4335310" y="4901008"/>
            <a:ext cx="1719879" cy="5913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8183" y="4454596"/>
            <a:ext cx="4740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:! +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r>
              <a:rPr lang="en-US" altLang="ko-KR" dirty="0" smtClean="0"/>
              <a:t>&gt;&gt; vi </a:t>
            </a:r>
            <a:r>
              <a:rPr lang="ko-KR" altLang="en-US" dirty="0" smtClean="0"/>
              <a:t>편집기 </a:t>
            </a:r>
            <a:r>
              <a:rPr lang="ko-KR" altLang="en-US" dirty="0" err="1" smtClean="0"/>
              <a:t>사용중</a:t>
            </a:r>
            <a:r>
              <a:rPr lang="ko-KR" altLang="en-US" dirty="0" smtClean="0"/>
              <a:t> 해당 명령어 실행가능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파일을 저장하지 않았을 경우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-&gt; ls </a:t>
            </a:r>
            <a:r>
              <a:rPr lang="ko-KR" altLang="en-US" dirty="0" smtClean="0"/>
              <a:t>사용시 보이지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60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93" y="211607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다른파일</a:t>
            </a:r>
            <a:r>
              <a:rPr lang="ko-KR" altLang="en-US" dirty="0" smtClean="0"/>
              <a:t> 오픈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58" y="1258265"/>
            <a:ext cx="2920631" cy="556261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1208997"/>
            <a:ext cx="2759263" cy="56118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3558" y="6562463"/>
            <a:ext cx="1643664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75666" y="6562463"/>
            <a:ext cx="2759263" cy="295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214189" y="3379305"/>
            <a:ext cx="761477" cy="93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90452" y="2663687"/>
            <a:ext cx="379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:e filename</a:t>
            </a:r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해당 파일 오픈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마지막줄</a:t>
            </a:r>
            <a:r>
              <a:rPr lang="ko-KR" altLang="en-US" dirty="0" smtClean="0"/>
              <a:t> 명령모드에서 입력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988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701" y="34374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파일이름확인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" y="1444970"/>
            <a:ext cx="2918961" cy="516579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05" y="1444970"/>
            <a:ext cx="3096057" cy="51061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7908" y="6352347"/>
            <a:ext cx="1643664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57605" y="6202017"/>
            <a:ext cx="3096057" cy="34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957443" y="5859715"/>
            <a:ext cx="556592" cy="103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7605" y="357809"/>
            <a:ext cx="4516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:r</a:t>
            </a:r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해당 파일이름과 그 정보를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76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669" y="309813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다른이름저장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23" y="1571967"/>
            <a:ext cx="2415717" cy="51156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97" y="1571967"/>
            <a:ext cx="2505425" cy="51156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73" y="1571967"/>
            <a:ext cx="2581635" cy="51346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46223" y="6448242"/>
            <a:ext cx="1643664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98191" y="6448242"/>
            <a:ext cx="2003217" cy="258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45673" y="6429189"/>
            <a:ext cx="1643664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81825" y="309813"/>
            <a:ext cx="7727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:w </a:t>
            </a:r>
            <a:r>
              <a:rPr lang="en-US" altLang="ko-KR" dirty="0" err="1" smtClean="0"/>
              <a:t>newfilename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현 파일을 </a:t>
            </a:r>
            <a:r>
              <a:rPr lang="ko-KR" altLang="en-US" dirty="0" err="1" smtClean="0"/>
              <a:t>다른이름으로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w </a:t>
            </a:r>
            <a:r>
              <a:rPr lang="en-US" altLang="ko-KR" dirty="0" err="1" smtClean="0"/>
              <a:t>newfilename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현 파일의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줄에서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줄까지를 </a:t>
            </a:r>
            <a:r>
              <a:rPr lang="ko-KR" altLang="en-US" dirty="0" err="1" smtClean="0"/>
              <a:t>다른이름으로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:w %.</a:t>
            </a:r>
            <a:r>
              <a:rPr lang="en-US" altLang="ko-KR" dirty="0" err="1" smtClean="0"/>
              <a:t>bak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현재 파일을 백업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백업파일명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Filename.bak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74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다른이름저장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" y="1930400"/>
            <a:ext cx="10111433" cy="3503305"/>
          </a:xfrm>
        </p:spPr>
      </p:pic>
      <p:sp>
        <p:nvSpPr>
          <p:cNvPr id="5" name="직사각형 4"/>
          <p:cNvSpPr/>
          <p:nvPr/>
        </p:nvSpPr>
        <p:spPr>
          <a:xfrm>
            <a:off x="286206" y="2981739"/>
            <a:ext cx="10111433" cy="269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204" y="3597965"/>
            <a:ext cx="10111433" cy="788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575235" y="2981739"/>
            <a:ext cx="16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백업파일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55357" y="3597965"/>
            <a:ext cx="163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이름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397637" y="4055165"/>
            <a:ext cx="200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지정라인만 저장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3" y="954156"/>
            <a:ext cx="8380489" cy="53539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52122" y="1113183"/>
            <a:ext cx="636104" cy="29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02296" y="3810002"/>
            <a:ext cx="2749826" cy="265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91740" y="2279374"/>
            <a:ext cx="940904" cy="384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8226" y="695740"/>
            <a:ext cx="9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9940" y="3472074"/>
            <a:ext cx="255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체크박스 체크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2644" y="1996902"/>
            <a:ext cx="9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755" y="0"/>
            <a:ext cx="2572109" cy="2114845"/>
          </a:xfrm>
          <a:prstGeom prst="rect">
            <a:avLst/>
          </a:prstGeom>
        </p:spPr>
      </p:pic>
      <p:sp>
        <p:nvSpPr>
          <p:cNvPr id="11" name="굽은 화살표 10"/>
          <p:cNvSpPr/>
          <p:nvPr/>
        </p:nvSpPr>
        <p:spPr>
          <a:xfrm>
            <a:off x="4870173" y="304796"/>
            <a:ext cx="3836505" cy="510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굽은 화살표 11"/>
          <p:cNvSpPr/>
          <p:nvPr/>
        </p:nvSpPr>
        <p:spPr>
          <a:xfrm rot="10800000">
            <a:off x="7732644" y="2396919"/>
            <a:ext cx="2146852" cy="7606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423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플러그인 설</a:t>
            </a:r>
            <a:r>
              <a:rPr lang="ko-KR" altLang="en-US" dirty="0"/>
              <a:t>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NppFTA</a:t>
            </a:r>
            <a:endParaRPr lang="en-US" altLang="ko-KR" dirty="0" smtClean="0"/>
          </a:p>
          <a:p>
            <a:r>
              <a:rPr lang="en-US" altLang="ko-KR" dirty="0" smtClean="0"/>
              <a:t>&gt; 1</a:t>
            </a:r>
            <a:r>
              <a:rPr lang="ko-KR" altLang="en-US" dirty="0" smtClean="0"/>
              <a:t>장에서 설치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5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8" y="1014964"/>
            <a:ext cx="8380489" cy="53420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68139" y="1649896"/>
            <a:ext cx="480620" cy="377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64295" y="2027584"/>
            <a:ext cx="815009" cy="417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43200" y="4890053"/>
            <a:ext cx="636104" cy="29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04243" y="1611312"/>
            <a:ext cx="9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4234" y="4520721"/>
            <a:ext cx="9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8512" y="2902227"/>
            <a:ext cx="434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ko-KR" altLang="en-US" dirty="0" smtClean="0"/>
              <a:t>주소 입력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sftp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ftp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Username &amp;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linux</a:t>
            </a:r>
            <a:r>
              <a:rPr lang="ko-KR" altLang="en-US" dirty="0" smtClean="0"/>
              <a:t>와 동일하게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153" y="80044"/>
            <a:ext cx="2324424" cy="1219370"/>
          </a:xfrm>
          <a:prstGeom prst="rect">
            <a:avLst/>
          </a:prstGeom>
        </p:spPr>
      </p:pic>
      <p:sp>
        <p:nvSpPr>
          <p:cNvPr id="10" name="아래로 구부러진 화살표 9"/>
          <p:cNvSpPr/>
          <p:nvPr/>
        </p:nvSpPr>
        <p:spPr>
          <a:xfrm rot="18890744">
            <a:off x="8102162" y="556075"/>
            <a:ext cx="1212574" cy="5505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굽은 화살표 10"/>
          <p:cNvSpPr/>
          <p:nvPr/>
        </p:nvSpPr>
        <p:spPr>
          <a:xfrm rot="10800000">
            <a:off x="9259727" y="1455363"/>
            <a:ext cx="1384518" cy="2370194"/>
          </a:xfrm>
          <a:prstGeom prst="bentArrow">
            <a:avLst>
              <a:gd name="adj1" fmla="val 1782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80044"/>
            <a:ext cx="459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서버연결</a:t>
            </a:r>
            <a:endParaRPr lang="en-US" altLang="ko-KR" dirty="0"/>
          </a:p>
          <a:p>
            <a:r>
              <a:rPr lang="en-US" altLang="ko-KR" dirty="0" smtClean="0"/>
              <a:t>&gt; 1</a:t>
            </a:r>
            <a:r>
              <a:rPr lang="ko-KR" altLang="en-US" dirty="0" smtClean="0"/>
              <a:t>장에서 연결완료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3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2" y="1595103"/>
            <a:ext cx="3947172" cy="526289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23" y="1590260"/>
            <a:ext cx="3950805" cy="5267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96" y="1590260"/>
            <a:ext cx="3950804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3" y="909422"/>
            <a:ext cx="8380489" cy="53721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55565" y="1610139"/>
            <a:ext cx="457200" cy="357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55565" y="1113183"/>
            <a:ext cx="9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9130" y="1172817"/>
            <a:ext cx="208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클릭후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 서버 클릭해 접속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947" y="309263"/>
            <a:ext cx="1733792" cy="600159"/>
          </a:xfrm>
          <a:prstGeom prst="rect">
            <a:avLst/>
          </a:prstGeom>
        </p:spPr>
      </p:pic>
      <p:sp>
        <p:nvSpPr>
          <p:cNvPr id="7" name="굽은 화살표 6"/>
          <p:cNvSpPr/>
          <p:nvPr/>
        </p:nvSpPr>
        <p:spPr>
          <a:xfrm>
            <a:off x="7543800" y="477879"/>
            <a:ext cx="1530626" cy="5714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6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Notepad++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7" y="3776647"/>
            <a:ext cx="2363760" cy="267189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7" y="1636772"/>
            <a:ext cx="10598942" cy="2007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1097" y="3776647"/>
            <a:ext cx="9170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위쪽이 </a:t>
            </a:r>
            <a:r>
              <a:rPr lang="en-US" altLang="ko-KR" dirty="0" err="1" smtClean="0"/>
              <a:t>notepade</a:t>
            </a:r>
            <a:r>
              <a:rPr lang="en-US" altLang="ko-KR" dirty="0" smtClean="0"/>
              <a:t>++, </a:t>
            </a:r>
            <a:r>
              <a:rPr lang="ko-KR" altLang="en-US" dirty="0" smtClean="0"/>
              <a:t>아래가 </a:t>
            </a:r>
            <a:r>
              <a:rPr lang="en-US" altLang="ko-KR" dirty="0" smtClean="0"/>
              <a:t>vi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이용해 작성해 좌측의 내용을 똑같이 기술한 파일들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&gt;&gt; </a:t>
            </a:r>
            <a:r>
              <a:rPr lang="en-US" altLang="ko-KR" dirty="0" err="1" smtClean="0"/>
              <a:t>notepade</a:t>
            </a:r>
            <a:r>
              <a:rPr lang="en-US" altLang="ko-KR" dirty="0" smtClean="0"/>
              <a:t>++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줄바꿈시</a:t>
            </a:r>
            <a:r>
              <a:rPr lang="en-US" altLang="ko-KR" dirty="0" smtClean="0"/>
              <a:t>, \n </a:t>
            </a:r>
            <a:r>
              <a:rPr lang="ko-KR" altLang="en-US" dirty="0" smtClean="0"/>
              <a:t>뿐 아니라 </a:t>
            </a:r>
            <a:r>
              <a:rPr lang="en-US" altLang="ko-KR" dirty="0" smtClean="0"/>
              <a:t>\r</a:t>
            </a:r>
            <a:r>
              <a:rPr lang="ko-KR" altLang="en-US" dirty="0" smtClean="0"/>
              <a:t>또한 </a:t>
            </a:r>
            <a:r>
              <a:rPr lang="ko-KR" altLang="en-US" dirty="0" err="1" smtClean="0"/>
              <a:t>사용됬음을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&gt;&gt; </a:t>
            </a:r>
            <a:r>
              <a:rPr lang="ko-KR" altLang="en-US" dirty="0" err="1" smtClean="0"/>
              <a:t>붉은박스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같은부분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노란박스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다른부분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0a : \n</a:t>
            </a:r>
          </a:p>
          <a:p>
            <a:r>
              <a:rPr lang="en-US" altLang="ko-KR" dirty="0" smtClean="0"/>
              <a:t>0d : \r</a:t>
            </a:r>
          </a:p>
          <a:p>
            <a:endParaRPr lang="en-US" altLang="ko-KR" dirty="0"/>
          </a:p>
          <a:p>
            <a:r>
              <a:rPr lang="ko-KR" altLang="en-US" dirty="0" smtClean="0"/>
              <a:t>가장 뒷줄에 알파벳으로 표시한 부분을 </a:t>
            </a:r>
            <a:r>
              <a:rPr lang="ko-KR" altLang="en-US" dirty="0" err="1" smtClean="0"/>
              <a:t>살펴볼시</a:t>
            </a:r>
            <a:r>
              <a:rPr lang="en-US" altLang="ko-KR" dirty="0" smtClean="0"/>
              <a:t>, \n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\r</a:t>
            </a:r>
            <a:r>
              <a:rPr lang="ko-KR" altLang="en-US" dirty="0" smtClean="0"/>
              <a:t>모두 각각 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하나로 표시해 </a:t>
            </a:r>
            <a:r>
              <a:rPr lang="ko-KR" altLang="en-US" dirty="0" err="1" smtClean="0"/>
              <a:t>줄바꿈시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개의 </a:t>
            </a:r>
            <a:r>
              <a:rPr lang="ko-KR" altLang="en-US" dirty="0" err="1" smtClean="0"/>
              <a:t>개행문자가</a:t>
            </a:r>
            <a:r>
              <a:rPr lang="ko-KR" altLang="en-US" dirty="0" smtClean="0"/>
              <a:t> 들어갔는지 </a:t>
            </a:r>
            <a:r>
              <a:rPr lang="ko-KR" altLang="en-US" dirty="0" err="1" smtClean="0"/>
              <a:t>알수있다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28191" y="2042915"/>
            <a:ext cx="1152939" cy="322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48069" y="2957572"/>
            <a:ext cx="1133061" cy="28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42607" y="2082671"/>
            <a:ext cx="1133061" cy="28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88801" y="2957572"/>
            <a:ext cx="1133061" cy="28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37145" y="2042915"/>
            <a:ext cx="1220246" cy="322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29533" y="2977449"/>
            <a:ext cx="1133061" cy="28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81130" y="2042915"/>
            <a:ext cx="761477" cy="3225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1312" y="2042914"/>
            <a:ext cx="761477" cy="3225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27309" y="2055433"/>
            <a:ext cx="761477" cy="3225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81130" y="2957572"/>
            <a:ext cx="407672" cy="2921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08085" y="2977449"/>
            <a:ext cx="363227" cy="3199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71935" y="2977449"/>
            <a:ext cx="368013" cy="2760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0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0591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vi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5" y="700991"/>
            <a:ext cx="10303565" cy="6157009"/>
          </a:xfrm>
        </p:spPr>
      </p:pic>
    </p:spTree>
    <p:extLst>
      <p:ext uri="{BB962C8B-B14F-4D97-AF65-F5344CB8AC3E}">
        <p14:creationId xmlns:p14="http://schemas.microsoft.com/office/powerpoint/2010/main" val="207013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기본사용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1" y="1435686"/>
            <a:ext cx="2160474" cy="513945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10" y="1449976"/>
            <a:ext cx="1819529" cy="5125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08" y="1435686"/>
            <a:ext cx="1771897" cy="5106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665" y="1435686"/>
            <a:ext cx="1819529" cy="5153744"/>
          </a:xfrm>
          <a:prstGeom prst="rect">
            <a:avLst/>
          </a:prstGeom>
        </p:spPr>
      </p:pic>
      <p:sp>
        <p:nvSpPr>
          <p:cNvPr id="8" name="오른쪽 화살표 설명선 7"/>
          <p:cNvSpPr/>
          <p:nvPr/>
        </p:nvSpPr>
        <p:spPr>
          <a:xfrm>
            <a:off x="1767277" y="3585175"/>
            <a:ext cx="1433123" cy="854765"/>
          </a:xfrm>
          <a:prstGeom prst="rightArrowCallout">
            <a:avLst>
              <a:gd name="adj1" fmla="val 13953"/>
              <a:gd name="adj2" fmla="val 38953"/>
              <a:gd name="adj3" fmla="val 25000"/>
              <a:gd name="adj4" fmla="val 5305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7277" y="3585175"/>
            <a:ext cx="80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334" y="5585791"/>
            <a:ext cx="156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명령모드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오른쪽 화살표 설명선 10"/>
          <p:cNvSpPr/>
          <p:nvPr/>
        </p:nvSpPr>
        <p:spPr>
          <a:xfrm>
            <a:off x="4564514" y="3598658"/>
            <a:ext cx="1433123" cy="854765"/>
          </a:xfrm>
          <a:prstGeom prst="rightArrowCallout">
            <a:avLst>
              <a:gd name="adj1" fmla="val 13953"/>
              <a:gd name="adj2" fmla="val 38953"/>
              <a:gd name="adj3" fmla="val 25000"/>
              <a:gd name="adj4" fmla="val 5305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64514" y="3598658"/>
            <a:ext cx="80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오른쪽 화살표 설명선 12"/>
          <p:cNvSpPr/>
          <p:nvPr/>
        </p:nvSpPr>
        <p:spPr>
          <a:xfrm>
            <a:off x="7197580" y="3598658"/>
            <a:ext cx="1433123" cy="854765"/>
          </a:xfrm>
          <a:prstGeom prst="rightArrowCallout">
            <a:avLst>
              <a:gd name="adj1" fmla="val 13953"/>
              <a:gd name="adj2" fmla="val 38953"/>
              <a:gd name="adj3" fmla="val 25000"/>
              <a:gd name="adj4" fmla="val 5305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97580" y="3598658"/>
            <a:ext cx="80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esc </a:t>
            </a:r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7872" y="5322874"/>
            <a:ext cx="160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입력모드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19861" y="5329616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명령모드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00400" y="22203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a, I, o : </a:t>
            </a:r>
            <a:r>
              <a:rPr lang="ko-KR" altLang="en-US" dirty="0" smtClean="0"/>
              <a:t>해당 커서를 중심으로 각각 우측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다음줄에</a:t>
            </a:r>
            <a:r>
              <a:rPr lang="ko-KR" altLang="en-US" dirty="0" smtClean="0"/>
              <a:t> 커서를 두고 입력모드 전환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exc</a:t>
            </a:r>
            <a:r>
              <a:rPr lang="en-US" altLang="ko-KR" dirty="0" smtClean="0"/>
              <a:t>, ctrl + [ : </a:t>
            </a:r>
            <a:r>
              <a:rPr lang="ko-KR" altLang="en-US" dirty="0" smtClean="0"/>
              <a:t>입력모드에서 명령모드 전환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08671" y="6301409"/>
            <a:ext cx="2160474" cy="240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34810" y="6301409"/>
            <a:ext cx="1819529" cy="288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15508" y="5198351"/>
            <a:ext cx="177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맨 아래 라인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= INSERT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ko-KR" altLang="en-US" dirty="0" smtClean="0">
                <a:solidFill>
                  <a:schemeClr val="bg1"/>
                </a:solidFill>
              </a:rPr>
              <a:t>입력모드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2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36" y="1593362"/>
            <a:ext cx="1705213" cy="515374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17" y="1593362"/>
            <a:ext cx="1724266" cy="5153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25" y="1593362"/>
            <a:ext cx="1941020" cy="51537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66168"/>
            <a:ext cx="1829130" cy="5180938"/>
          </a:xfrm>
          <a:prstGeom prst="rect">
            <a:avLst/>
          </a:prstGeom>
        </p:spPr>
      </p:pic>
      <p:sp>
        <p:nvSpPr>
          <p:cNvPr id="11" name="오른쪽 화살표 설명선 10"/>
          <p:cNvSpPr/>
          <p:nvPr/>
        </p:nvSpPr>
        <p:spPr>
          <a:xfrm>
            <a:off x="1152939" y="3664688"/>
            <a:ext cx="1808997" cy="854765"/>
          </a:xfrm>
          <a:prstGeom prst="rightArrowCallout">
            <a:avLst>
              <a:gd name="adj1" fmla="val 13953"/>
              <a:gd name="adj2" fmla="val 38953"/>
              <a:gd name="adj3" fmla="val 25000"/>
              <a:gd name="adj4" fmla="val 618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3776" y="3633603"/>
            <a:ext cx="131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g</a:t>
            </a:r>
            <a:r>
              <a:rPr lang="ko-KR" altLang="en-US" dirty="0" smtClean="0">
                <a:solidFill>
                  <a:schemeClr val="bg1"/>
                </a:solidFill>
              </a:rPr>
              <a:t>커서에서 </a:t>
            </a:r>
            <a:r>
              <a:rPr lang="en-US" altLang="ko-KR" dirty="0" err="1" smtClean="0">
                <a:solidFill>
                  <a:schemeClr val="bg1"/>
                </a:solidFill>
              </a:rPr>
              <a:t>dd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오른쪽 화살표 설명선 12"/>
          <p:cNvSpPr/>
          <p:nvPr/>
        </p:nvSpPr>
        <p:spPr>
          <a:xfrm>
            <a:off x="3524029" y="3606637"/>
            <a:ext cx="1779918" cy="854765"/>
          </a:xfrm>
          <a:prstGeom prst="rightArrowCallout">
            <a:avLst>
              <a:gd name="adj1" fmla="val 13953"/>
              <a:gd name="adj2" fmla="val 38953"/>
              <a:gd name="adj3" fmla="val 25000"/>
              <a:gd name="adj4" fmla="val 6199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24029" y="3606637"/>
            <a:ext cx="1148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yy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&amp; a</a:t>
            </a:r>
            <a:r>
              <a:rPr lang="ko-KR" altLang="en-US" dirty="0" smtClean="0">
                <a:solidFill>
                  <a:schemeClr val="bg1"/>
                </a:solidFill>
              </a:rPr>
              <a:t>끝에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오른쪽 화살표 설명선 14"/>
          <p:cNvSpPr/>
          <p:nvPr/>
        </p:nvSpPr>
        <p:spPr>
          <a:xfrm>
            <a:off x="6778727" y="3675202"/>
            <a:ext cx="1433123" cy="854765"/>
          </a:xfrm>
          <a:prstGeom prst="rightArrowCallout">
            <a:avLst>
              <a:gd name="adj1" fmla="val 13953"/>
              <a:gd name="adj2" fmla="val 38953"/>
              <a:gd name="adj3" fmla="val 25000"/>
              <a:gd name="adj4" fmla="val 5305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85627" y="3687764"/>
            <a:ext cx="99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 </a:t>
            </a:r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4029" y="0"/>
            <a:ext cx="6554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커서를 놓은 줄 전체 삭제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커서가 있는 줄 전체 복사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p : </a:t>
            </a:r>
            <a:r>
              <a:rPr lang="ko-KR" altLang="en-US" dirty="0" smtClean="0"/>
              <a:t>복사한 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커서 다음 행에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D : </a:t>
            </a:r>
            <a:r>
              <a:rPr lang="ko-KR" altLang="en-US" dirty="0" smtClean="0"/>
              <a:t>해당 커서 뒤 전체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2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9" y="1546758"/>
            <a:ext cx="1759113" cy="514421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93" y="1546758"/>
            <a:ext cx="1848108" cy="5163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46" y="1565811"/>
            <a:ext cx="1829055" cy="5144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93" y="1546758"/>
            <a:ext cx="5506218" cy="1514686"/>
          </a:xfrm>
          <a:prstGeom prst="rect">
            <a:avLst/>
          </a:prstGeom>
        </p:spPr>
      </p:pic>
      <p:sp>
        <p:nvSpPr>
          <p:cNvPr id="9" name="오른쪽 화살표 설명선 8"/>
          <p:cNvSpPr/>
          <p:nvPr/>
        </p:nvSpPr>
        <p:spPr>
          <a:xfrm>
            <a:off x="993913" y="3247245"/>
            <a:ext cx="1601581" cy="854765"/>
          </a:xfrm>
          <a:prstGeom prst="rightArrowCallout">
            <a:avLst>
              <a:gd name="adj1" fmla="val 13953"/>
              <a:gd name="adj2" fmla="val 38953"/>
              <a:gd name="adj3" fmla="val 25000"/>
              <a:gd name="adj4" fmla="val 6717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3913" y="3247245"/>
            <a:ext cx="1331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cw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이후</a:t>
            </a:r>
            <a:r>
              <a:rPr lang="en-US" altLang="ko-KR" dirty="0" smtClean="0">
                <a:solidFill>
                  <a:schemeClr val="bg1"/>
                </a:solidFill>
              </a:rPr>
              <a:t>, esc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29746" y="6440557"/>
            <a:ext cx="556045" cy="250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로 구부러진 화살표 12"/>
          <p:cNvSpPr/>
          <p:nvPr/>
        </p:nvSpPr>
        <p:spPr>
          <a:xfrm rot="7181425" flipH="1">
            <a:off x="7100096" y="3472881"/>
            <a:ext cx="1157654" cy="5636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0438" y="3465116"/>
            <a:ext cx="3497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마지막 줄 명령모드에서 </a:t>
            </a:r>
            <a:r>
              <a:rPr lang="ko-KR" altLang="en-US" dirty="0" err="1" smtClean="0"/>
              <a:t>저장후</a:t>
            </a:r>
            <a:r>
              <a:rPr lang="ko-KR" altLang="en-US" dirty="0" smtClean="0"/>
              <a:t> 아웃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커서가 위치한 단어 </a:t>
            </a:r>
            <a:r>
              <a:rPr lang="ko-KR" altLang="en-US" dirty="0" err="1" smtClean="0"/>
              <a:t>제거후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입력모드로 전환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09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5336"/>
            <a:ext cx="2595960" cy="515374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30" y="1375810"/>
            <a:ext cx="2715004" cy="5153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32" y="1375810"/>
            <a:ext cx="2495898" cy="51442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97930" y="6241774"/>
            <a:ext cx="1357502" cy="278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7930" y="1649896"/>
            <a:ext cx="2438974" cy="280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94556" y="1673087"/>
            <a:ext cx="2438974" cy="280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422296" y="1649896"/>
            <a:ext cx="563285" cy="30369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4522" y="4989443"/>
            <a:ext cx="20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7992" y="4989443"/>
            <a:ext cx="233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: s/snow/</a:t>
            </a:r>
            <a:r>
              <a:rPr lang="en-US" altLang="ko-KR" dirty="0" err="1" smtClean="0">
                <a:solidFill>
                  <a:schemeClr val="bg1"/>
                </a:solidFill>
              </a:rPr>
              <a:t>riain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ko-KR" altLang="en-US" dirty="0" smtClean="0">
                <a:solidFill>
                  <a:schemeClr val="bg1"/>
                </a:solidFill>
              </a:rPr>
              <a:t>커서아래 첫 번째 단어</a:t>
            </a:r>
            <a:r>
              <a:rPr lang="en-US" altLang="ko-KR" dirty="0" smtClean="0">
                <a:solidFill>
                  <a:schemeClr val="bg1"/>
                </a:solidFill>
              </a:rPr>
              <a:t>(snow)</a:t>
            </a:r>
            <a:r>
              <a:rPr lang="ko-KR" altLang="en-US" dirty="0" smtClean="0">
                <a:solidFill>
                  <a:schemeClr val="bg1"/>
                </a:solidFill>
              </a:rPr>
              <a:t> 교체</a:t>
            </a:r>
            <a:r>
              <a:rPr lang="en-US" altLang="ko-KR" dirty="0" smtClean="0">
                <a:solidFill>
                  <a:schemeClr val="bg1"/>
                </a:solidFill>
              </a:rPr>
              <a:t>(rain)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490482" y="1790148"/>
            <a:ext cx="815893" cy="414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617336" y="1813339"/>
            <a:ext cx="972002" cy="472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7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변경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8" y="1414821"/>
            <a:ext cx="2553056" cy="51727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90" y="1365457"/>
            <a:ext cx="2600688" cy="51537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46" y="1413089"/>
            <a:ext cx="3096057" cy="51251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8289" y="1674578"/>
            <a:ext cx="2438974" cy="280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3235" y="1649896"/>
            <a:ext cx="155055" cy="4888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63246" y="1649896"/>
            <a:ext cx="459050" cy="4756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33191" y="380551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:set nu &gt;&gt; </a:t>
            </a:r>
            <a:r>
              <a:rPr lang="ko-KR" altLang="en-US" dirty="0" smtClean="0"/>
              <a:t>각 줄 앞에 넘버링</a:t>
            </a:r>
            <a:endParaRPr lang="ko-KR" altLang="en-US" dirty="0"/>
          </a:p>
        </p:txBody>
      </p:sp>
      <p:sp>
        <p:nvSpPr>
          <p:cNvPr id="14" name="아래로 구부러진 화살표 13"/>
          <p:cNvSpPr/>
          <p:nvPr/>
        </p:nvSpPr>
        <p:spPr>
          <a:xfrm>
            <a:off x="8099466" y="756509"/>
            <a:ext cx="2186609" cy="5764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719134" y="1649896"/>
            <a:ext cx="355385" cy="236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7943" y="6261652"/>
            <a:ext cx="1750370" cy="276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내용 개체 틀 1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4" y="1413089"/>
            <a:ext cx="2606359" cy="5174529"/>
          </a:xfrm>
        </p:spPr>
      </p:pic>
      <p:sp>
        <p:nvSpPr>
          <p:cNvPr id="20" name="직사각형 19"/>
          <p:cNvSpPr/>
          <p:nvPr/>
        </p:nvSpPr>
        <p:spPr>
          <a:xfrm>
            <a:off x="3193958" y="1730212"/>
            <a:ext cx="2449308" cy="224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5528" y="4651513"/>
            <a:ext cx="254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:s/snow/rain/g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ko-KR" altLang="en-US" dirty="0" smtClean="0">
                <a:solidFill>
                  <a:schemeClr val="bg1"/>
                </a:solidFill>
              </a:rPr>
              <a:t>커서 아래로 만나는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모든</a:t>
            </a:r>
            <a:r>
              <a:rPr lang="en-US" altLang="ko-KR" dirty="0" smtClean="0">
                <a:solidFill>
                  <a:schemeClr val="bg1"/>
                </a:solidFill>
              </a:rPr>
              <a:t>＇</a:t>
            </a:r>
            <a:r>
              <a:rPr lang="ko-KR" altLang="en-US" dirty="0" smtClean="0">
                <a:solidFill>
                  <a:schemeClr val="bg1"/>
                </a:solidFill>
              </a:rPr>
              <a:t>단어</a:t>
            </a:r>
            <a:r>
              <a:rPr lang="en-US" altLang="ko-KR" dirty="0" smtClean="0">
                <a:solidFill>
                  <a:schemeClr val="bg1"/>
                </a:solidFill>
              </a:rPr>
              <a:t>(snow)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교체</a:t>
            </a:r>
            <a:r>
              <a:rPr lang="en-US" altLang="ko-KR" dirty="0" smtClean="0">
                <a:solidFill>
                  <a:schemeClr val="bg1"/>
                </a:solidFill>
              </a:rPr>
              <a:t>(rain)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71600" y="1649896"/>
            <a:ext cx="1225663" cy="3051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14785" y="1755999"/>
            <a:ext cx="1073426" cy="212125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6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104" y="255392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문자열 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4" y="1701149"/>
            <a:ext cx="2960068" cy="512827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42" y="1713782"/>
            <a:ext cx="2934109" cy="51156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64" y="1713782"/>
            <a:ext cx="3048425" cy="51537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59" y="1723308"/>
            <a:ext cx="2981741" cy="51346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6104" y="2385391"/>
            <a:ext cx="2960068" cy="1033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9625" y="2385390"/>
            <a:ext cx="2812126" cy="1033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6104" y="6548917"/>
            <a:ext cx="2438974" cy="280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69001" y="2385389"/>
            <a:ext cx="3039787" cy="1033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08788" y="2385388"/>
            <a:ext cx="2983212" cy="104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7517" y="6548917"/>
            <a:ext cx="2438974" cy="280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로 구부러진 화살표 13"/>
          <p:cNvSpPr/>
          <p:nvPr/>
        </p:nvSpPr>
        <p:spPr>
          <a:xfrm>
            <a:off x="2605739" y="1122701"/>
            <a:ext cx="1028567" cy="4726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로 구부러진 화살표 14"/>
          <p:cNvSpPr/>
          <p:nvPr/>
        </p:nvSpPr>
        <p:spPr>
          <a:xfrm>
            <a:off x="8623619" y="1103538"/>
            <a:ext cx="1300766" cy="5584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20346" y="2375863"/>
            <a:ext cx="608454" cy="1043195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54557" y="2385388"/>
            <a:ext cx="616226" cy="103367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6238" y="2347284"/>
            <a:ext cx="1179662" cy="1043195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14662" y="2347284"/>
            <a:ext cx="1211686" cy="107177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20022" y="255391"/>
            <a:ext cx="880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en-US" altLang="ko-KR" dirty="0" err="1" smtClean="0"/>
              <a:t>a,bs</a:t>
            </a:r>
            <a:r>
              <a:rPr lang="en-US" altLang="ko-KR" dirty="0" smtClean="0"/>
              <a:t>/snow/rain &gt;&gt; 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열까지의 가장 처음으로 만나는 단어</a:t>
            </a:r>
            <a:r>
              <a:rPr lang="en-US" altLang="ko-KR" dirty="0" smtClean="0"/>
              <a:t>(snow)</a:t>
            </a:r>
            <a:r>
              <a:rPr lang="ko-KR" altLang="en-US" dirty="0" smtClean="0"/>
              <a:t>를 교체</a:t>
            </a:r>
            <a:r>
              <a:rPr lang="en-US" altLang="ko-KR" dirty="0" smtClean="0"/>
              <a:t>(rain)</a:t>
            </a:r>
          </a:p>
          <a:p>
            <a:r>
              <a:rPr lang="en-US" altLang="ko-KR" dirty="0" smtClean="0"/>
              <a:t>:</a:t>
            </a:r>
            <a:r>
              <a:rPr lang="en-US" altLang="ko-KR" dirty="0" err="1" smtClean="0"/>
              <a:t>a,bs</a:t>
            </a:r>
            <a:r>
              <a:rPr lang="en-US" altLang="ko-KR" dirty="0" smtClean="0"/>
              <a:t>/snow/rain/g &gt;&gt; </a:t>
            </a:r>
            <a:r>
              <a:rPr lang="ko-KR" altLang="en-US" dirty="0" err="1" smtClean="0"/>
              <a:t>위에와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마찬가지되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처음으로 만나는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단어를 교체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9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419" y="242097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문자열 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704255"/>
            <a:ext cx="2871613" cy="512516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84" y="1704255"/>
            <a:ext cx="2943636" cy="51442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31" y="1694729"/>
            <a:ext cx="2972215" cy="5134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694729"/>
            <a:ext cx="2915057" cy="51632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8968" y="3379304"/>
            <a:ext cx="2778360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7888" y="3379304"/>
            <a:ext cx="2871731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3130" y="3379304"/>
            <a:ext cx="2972216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08936" y="3379304"/>
            <a:ext cx="2737290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947" y="6559825"/>
            <a:ext cx="1291044" cy="26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05693" y="6559825"/>
            <a:ext cx="1268533" cy="280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로 구부러진 화살표 14"/>
          <p:cNvSpPr/>
          <p:nvPr/>
        </p:nvSpPr>
        <p:spPr>
          <a:xfrm>
            <a:off x="8669876" y="1128642"/>
            <a:ext cx="1278119" cy="5001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아래로 구부러진 화살표 15"/>
          <p:cNvSpPr/>
          <p:nvPr/>
        </p:nvSpPr>
        <p:spPr>
          <a:xfrm>
            <a:off x="2437114" y="1128642"/>
            <a:ext cx="1120427" cy="4342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3662" y="215636"/>
            <a:ext cx="887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:s/snow// &gt;&gt; </a:t>
            </a:r>
            <a:r>
              <a:rPr lang="ko-KR" altLang="en-US" dirty="0" smtClean="0"/>
              <a:t>커서 아래로 만나는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단어</a:t>
            </a:r>
            <a:r>
              <a:rPr lang="en-US" altLang="ko-KR" dirty="0" smtClean="0"/>
              <a:t>(snow)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en-US" altLang="ko-KR" dirty="0" smtClean="0"/>
              <a:t>:s/snow//g &gt;&gt; </a:t>
            </a:r>
            <a:r>
              <a:rPr lang="ko-KR" altLang="en-US" dirty="0" smtClean="0"/>
              <a:t>커서 아래로 만나는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(snow)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96484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</TotalTime>
  <Words>496</Words>
  <Application>Microsoft Office PowerPoint</Application>
  <PresentationFormat>와이드스크린</PresentationFormat>
  <Paragraphs>109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HY그래픽M</vt:lpstr>
      <vt:lpstr>맑은 고딕</vt:lpstr>
      <vt:lpstr>Arial</vt:lpstr>
      <vt:lpstr>Trebuchet MS</vt:lpstr>
      <vt:lpstr>Wingdings 3</vt:lpstr>
      <vt:lpstr>패싯</vt:lpstr>
      <vt:lpstr>Linux 6장</vt:lpstr>
      <vt:lpstr>노트정리</vt:lpstr>
      <vt:lpstr>기본사용</vt:lpstr>
      <vt:lpstr>삭제 &amp; 복사</vt:lpstr>
      <vt:lpstr>변경 &amp; 저장</vt:lpstr>
      <vt:lpstr>문자열 변경</vt:lpstr>
      <vt:lpstr>문자열 변경</vt:lpstr>
      <vt:lpstr>문자열 변경</vt:lpstr>
      <vt:lpstr>문자열 변경</vt:lpstr>
      <vt:lpstr>문자열 변경</vt:lpstr>
      <vt:lpstr>동시편집</vt:lpstr>
      <vt:lpstr>동시편집</vt:lpstr>
      <vt:lpstr>쉘명령어</vt:lpstr>
      <vt:lpstr>다른파일 오픈</vt:lpstr>
      <vt:lpstr>파일이름확인</vt:lpstr>
      <vt:lpstr>다른이름저장</vt:lpstr>
      <vt:lpstr>다른이름저장</vt:lpstr>
      <vt:lpstr>PowerPoint 프레젠테이션</vt:lpstr>
      <vt:lpstr>PowerPoint 프레젠테이션</vt:lpstr>
      <vt:lpstr>PowerPoint 프레젠테이션</vt:lpstr>
      <vt:lpstr>Notepad++ 사용</vt:lpstr>
      <vt:lpstr>man vi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6장</dc:title>
  <dc:creator>A_013</dc:creator>
  <cp:lastModifiedBy>A_013</cp:lastModifiedBy>
  <cp:revision>52</cp:revision>
  <dcterms:created xsi:type="dcterms:W3CDTF">2022-03-31T05:59:12Z</dcterms:created>
  <dcterms:modified xsi:type="dcterms:W3CDTF">2022-04-01T06:35:15Z</dcterms:modified>
</cp:coreProperties>
</file>