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9" r:id="rId11"/>
    <p:sldId id="280" r:id="rId12"/>
    <p:sldId id="264" r:id="rId13"/>
    <p:sldId id="268" r:id="rId14"/>
    <p:sldId id="265" r:id="rId15"/>
    <p:sldId id="267" r:id="rId16"/>
    <p:sldId id="269" r:id="rId17"/>
    <p:sldId id="266" r:id="rId18"/>
    <p:sldId id="275" r:id="rId19"/>
    <p:sldId id="271" r:id="rId20"/>
    <p:sldId id="272" r:id="rId21"/>
    <p:sldId id="273" r:id="rId22"/>
    <p:sldId id="274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8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14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164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2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7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21F9-C4F7-41A0-8C39-8AB3E2B68CD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CE342A-3A45-4E8E-AF75-B3FAAFC5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7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15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2" y="1270000"/>
            <a:ext cx="8335538" cy="30484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2" y="1574842"/>
            <a:ext cx="8240916" cy="4229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3689646"/>
            <a:ext cx="8246893" cy="40231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2817" y="4094922"/>
            <a:ext cx="6738731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2817" y="1980120"/>
            <a:ext cx="7176053" cy="310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65704" y="4094922"/>
            <a:ext cx="214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변경전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66710" y="1980120"/>
            <a:ext cx="208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변경후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 add default </a:t>
            </a:r>
            <a:r>
              <a:rPr lang="en-US" altLang="ko-KR" dirty="0" err="1" smtClean="0"/>
              <a:t>gw</a:t>
            </a:r>
            <a:r>
              <a:rPr lang="en-US" altLang="ko-KR" dirty="0" smtClean="0"/>
              <a:t> 192.168.1.1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7" y="1930400"/>
            <a:ext cx="11418394" cy="4678471"/>
          </a:xfrm>
        </p:spPr>
      </p:pic>
    </p:spTree>
    <p:extLst>
      <p:ext uri="{BB962C8B-B14F-4D97-AF65-F5344CB8AC3E}">
        <p14:creationId xmlns:p14="http://schemas.microsoft.com/office/powerpoint/2010/main" val="198258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25092"/>
            <a:ext cx="8596668" cy="5179062"/>
          </a:xfrm>
        </p:spPr>
      </p:pic>
      <p:sp>
        <p:nvSpPr>
          <p:cNvPr id="5" name="직사각형 4"/>
          <p:cNvSpPr/>
          <p:nvPr/>
        </p:nvSpPr>
        <p:spPr>
          <a:xfrm>
            <a:off x="3597966" y="1732047"/>
            <a:ext cx="2186608" cy="198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7333" y="2212247"/>
            <a:ext cx="8387153" cy="2777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7332" y="5164191"/>
            <a:ext cx="6657745" cy="640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07704" y="637837"/>
            <a:ext cx="828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err="1" smtClean="0"/>
              <a:t>웹주소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주소와 연결확인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무조건 </a:t>
            </a:r>
            <a:r>
              <a:rPr lang="en-US" altLang="ko-KR" dirty="0" smtClean="0"/>
              <a:t>Ctrl + C</a:t>
            </a:r>
            <a:r>
              <a:rPr lang="ko-KR" altLang="en-US" dirty="0" smtClean="0"/>
              <a:t>를 입력해야 종료가능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86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ping -t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1618"/>
            <a:ext cx="9306564" cy="1011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2941983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중단시까지</a:t>
            </a:r>
            <a:r>
              <a:rPr lang="ko-KR" altLang="en-US" dirty="0" smtClean="0"/>
              <a:t> 연결 테스트를 계속하는 명령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해당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bing.com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연결되었던 가상주소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8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ping -a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1" y="1930400"/>
            <a:ext cx="11778276" cy="4769606"/>
          </a:xfrm>
        </p:spPr>
      </p:pic>
      <p:sp>
        <p:nvSpPr>
          <p:cNvPr id="5" name="직사각형 4"/>
          <p:cNvSpPr/>
          <p:nvPr/>
        </p:nvSpPr>
        <p:spPr>
          <a:xfrm>
            <a:off x="4154558" y="1930400"/>
            <a:ext cx="3438938" cy="33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20" y="5561495"/>
            <a:ext cx="9281675" cy="879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5635" y="716002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주소를 알아보기 위해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7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ping -n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7" y="1930400"/>
            <a:ext cx="11356795" cy="1934318"/>
          </a:xfrm>
        </p:spPr>
      </p:pic>
      <p:sp>
        <p:nvSpPr>
          <p:cNvPr id="7" name="직사각형 6"/>
          <p:cNvSpPr/>
          <p:nvPr/>
        </p:nvSpPr>
        <p:spPr>
          <a:xfrm>
            <a:off x="4750906" y="1930400"/>
            <a:ext cx="3776868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646" y="2897558"/>
            <a:ext cx="11356795" cy="709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9646" y="4214191"/>
            <a:ext cx="975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명령어를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회 수행</a:t>
            </a:r>
            <a:endParaRPr lang="en-US" altLang="ko-KR" dirty="0" smtClean="0"/>
          </a:p>
          <a:p>
            <a:r>
              <a:rPr lang="en-US" altLang="ko-KR" dirty="0" smtClean="0"/>
              <a:t>&gt;&gt; Ctrl + C</a:t>
            </a:r>
            <a:r>
              <a:rPr lang="ko-KR" altLang="en-US" dirty="0" smtClean="0"/>
              <a:t>를 하기 전까지 어떠한 것도 출력되지 않았음</a:t>
            </a:r>
            <a:endParaRPr lang="en-US" altLang="ko-KR" dirty="0" smtClean="0"/>
          </a:p>
          <a:p>
            <a:r>
              <a:rPr lang="ko-KR" altLang="en-US" dirty="0" smtClean="0"/>
              <a:t>시도된 </a:t>
            </a:r>
            <a:r>
              <a:rPr lang="ko-KR" altLang="en-US" dirty="0" err="1" smtClean="0"/>
              <a:t>패킷은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181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전부 </a:t>
            </a:r>
            <a:r>
              <a:rPr lang="ko-KR" altLang="en-US" dirty="0" err="1" smtClean="0"/>
              <a:t>실패한것으로</a:t>
            </a:r>
            <a:r>
              <a:rPr lang="ko-KR" altLang="en-US" dirty="0" smtClean="0"/>
              <a:t> 출력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43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ping -l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8" y="1930400"/>
            <a:ext cx="9375668" cy="4649304"/>
          </a:xfrm>
        </p:spPr>
      </p:pic>
      <p:sp>
        <p:nvSpPr>
          <p:cNvPr id="5" name="직사각형 4"/>
          <p:cNvSpPr/>
          <p:nvPr/>
        </p:nvSpPr>
        <p:spPr>
          <a:xfrm>
            <a:off x="4408987" y="1930400"/>
            <a:ext cx="4019396" cy="29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118" y="3083338"/>
            <a:ext cx="9375668" cy="2422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5117" y="5707268"/>
            <a:ext cx="9016691" cy="872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4661" y="750261"/>
            <a:ext cx="844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태스트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크기를 </a:t>
            </a:r>
            <a:r>
              <a:rPr lang="ko-KR" altLang="en-US" dirty="0" err="1" smtClean="0"/>
              <a:t>지정후</a:t>
            </a:r>
            <a:r>
              <a:rPr lang="ko-KR" altLang="en-US" dirty="0" smtClean="0"/>
              <a:t> 실행</a:t>
            </a:r>
            <a:endParaRPr lang="en-US" altLang="ko-KR" dirty="0"/>
          </a:p>
          <a:p>
            <a:r>
              <a:rPr lang="en-US" altLang="ko-KR" dirty="0" smtClean="0"/>
              <a:t>&gt;&gt; 3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큰것은</a:t>
            </a:r>
            <a:r>
              <a:rPr lang="ko-KR" altLang="en-US" dirty="0" smtClean="0"/>
              <a:t> 수행 불가라 하였기에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9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ping –r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0297"/>
            <a:ext cx="10992272" cy="4111719"/>
          </a:xfrm>
        </p:spPr>
      </p:pic>
      <p:sp>
        <p:nvSpPr>
          <p:cNvPr id="5" name="직사각형 4"/>
          <p:cNvSpPr/>
          <p:nvPr/>
        </p:nvSpPr>
        <p:spPr>
          <a:xfrm>
            <a:off x="4975667" y="2090297"/>
            <a:ext cx="3631619" cy="33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7334" y="2646016"/>
            <a:ext cx="5842736" cy="2104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7333" y="5306621"/>
            <a:ext cx="9917779" cy="676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31435" y="634740"/>
            <a:ext cx="697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지정수만큼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경로 표출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err="1" smtClean="0"/>
              <a:t>닿을수</a:t>
            </a:r>
            <a:r>
              <a:rPr lang="ko-KR" altLang="en-US" dirty="0" smtClean="0"/>
              <a:t> 없다고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79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ping -s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4441"/>
            <a:ext cx="10732788" cy="5105395"/>
          </a:xfrm>
        </p:spPr>
      </p:pic>
      <p:sp>
        <p:nvSpPr>
          <p:cNvPr id="5" name="직사각형 4"/>
          <p:cNvSpPr/>
          <p:nvPr/>
        </p:nvSpPr>
        <p:spPr>
          <a:xfrm>
            <a:off x="3007720" y="1674441"/>
            <a:ext cx="3492472" cy="255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7334" y="2149931"/>
            <a:ext cx="10116562" cy="355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7334" y="5964967"/>
            <a:ext cx="9341309" cy="515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5209" y="705823"/>
            <a:ext cx="81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지정 수 만큼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홉 수의 타임스탬프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08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149" y="136154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netstat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24933"/>
            <a:ext cx="8534400" cy="6833068"/>
          </a:xfrm>
        </p:spPr>
      </p:pic>
      <p:sp>
        <p:nvSpPr>
          <p:cNvPr id="6" name="직사각형 5"/>
          <p:cNvSpPr/>
          <p:nvPr/>
        </p:nvSpPr>
        <p:spPr>
          <a:xfrm>
            <a:off x="6506294" y="24933"/>
            <a:ext cx="1524523" cy="233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149" y="2012122"/>
            <a:ext cx="351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netstat</a:t>
            </a:r>
            <a:r>
              <a:rPr lang="en-US" altLang="ko-KR" dirty="0" smtClean="0"/>
              <a:t> :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현재 서버에 연결된 목록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57600" y="417443"/>
            <a:ext cx="8348869" cy="48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3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245"/>
            <a:ext cx="4043065" cy="53907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53" y="1467247"/>
            <a:ext cx="4043065" cy="53907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04259" y="2141088"/>
            <a:ext cx="5390757" cy="40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3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026" y="109332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netstat</a:t>
            </a:r>
            <a:r>
              <a:rPr lang="en-US" altLang="ko-KR" dirty="0"/>
              <a:t> </a:t>
            </a:r>
            <a:r>
              <a:rPr lang="en-US" altLang="ko-KR" dirty="0" smtClean="0"/>
              <a:t>–a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69" y="1"/>
            <a:ext cx="9064831" cy="6858000"/>
          </a:xfrm>
        </p:spPr>
      </p:pic>
      <p:sp>
        <p:nvSpPr>
          <p:cNvPr id="5" name="직사각형 4"/>
          <p:cNvSpPr/>
          <p:nvPr/>
        </p:nvSpPr>
        <p:spPr>
          <a:xfrm>
            <a:off x="6148486" y="2"/>
            <a:ext cx="1166714" cy="218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" y="1232452"/>
            <a:ext cx="3127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-a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현 서버에 연결된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연결될 목록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해당 프로토콜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127169" y="437407"/>
            <a:ext cx="8755693" cy="1888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7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netstat</a:t>
            </a:r>
            <a:r>
              <a:rPr lang="en-US" altLang="ko-KR" dirty="0" smtClean="0"/>
              <a:t> -n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8" y="310189"/>
            <a:ext cx="9886122" cy="6547812"/>
          </a:xfrm>
        </p:spPr>
      </p:pic>
      <p:sp>
        <p:nvSpPr>
          <p:cNvPr id="5" name="직사각형 4"/>
          <p:cNvSpPr/>
          <p:nvPr/>
        </p:nvSpPr>
        <p:spPr>
          <a:xfrm>
            <a:off x="5611772" y="310189"/>
            <a:ext cx="1285986" cy="226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30989"/>
            <a:ext cx="2305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-n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서버 이름대신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 address : my </a:t>
            </a:r>
            <a:r>
              <a:rPr lang="en-US" altLang="ko-KR" dirty="0" err="1" smtClean="0"/>
              <a:t>ip</a:t>
            </a:r>
            <a:endParaRPr lang="en-US" altLang="ko-KR" dirty="0" smtClean="0"/>
          </a:p>
          <a:p>
            <a:r>
              <a:rPr lang="en-US" altLang="ko-KR" dirty="0" err="1" smtClean="0"/>
              <a:t>foreing</a:t>
            </a:r>
            <a:r>
              <a:rPr lang="en-US" altLang="ko-KR" dirty="0" smtClean="0"/>
              <a:t> address : </a:t>
            </a:r>
          </a:p>
          <a:p>
            <a:r>
              <a:rPr lang="ko-KR" altLang="en-US" dirty="0" smtClean="0"/>
              <a:t>원격접</a:t>
            </a:r>
            <a:r>
              <a:rPr lang="ko-KR" altLang="en-US" dirty="0" smtClean="0"/>
              <a:t>속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05878" y="771806"/>
            <a:ext cx="9660835" cy="54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45235" y="918199"/>
            <a:ext cx="1709530" cy="3467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420957" y="918199"/>
            <a:ext cx="1981460" cy="3467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9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netstat</a:t>
            </a:r>
            <a:r>
              <a:rPr lang="en-US" altLang="ko-KR" dirty="0" smtClean="0"/>
              <a:t> -an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73" y="1"/>
            <a:ext cx="9323227" cy="6858000"/>
          </a:xfrm>
        </p:spPr>
      </p:pic>
      <p:sp>
        <p:nvSpPr>
          <p:cNvPr id="5" name="직사각형 4"/>
          <p:cNvSpPr/>
          <p:nvPr/>
        </p:nvSpPr>
        <p:spPr>
          <a:xfrm>
            <a:off x="5969581" y="1"/>
            <a:ext cx="1365498" cy="238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94522"/>
            <a:ext cx="2868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-an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현 서버에 연결된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연결될 목록의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표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listen : </a:t>
            </a:r>
            <a:r>
              <a:rPr lang="ko-KR" altLang="en-US" dirty="0" smtClean="0"/>
              <a:t>대기상태</a:t>
            </a:r>
            <a:endParaRPr lang="en-US" altLang="ko-KR" dirty="0" smtClean="0"/>
          </a:p>
          <a:p>
            <a:r>
              <a:rPr lang="en-US" altLang="ko-KR" dirty="0" smtClean="0"/>
              <a:t>established : </a:t>
            </a:r>
            <a:r>
              <a:rPr lang="ko-KR" altLang="en-US" dirty="0" smtClean="0"/>
              <a:t>연결성립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68773" y="426917"/>
            <a:ext cx="9323227" cy="195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49078" y="616226"/>
            <a:ext cx="1729409" cy="17691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1963" y="567947"/>
            <a:ext cx="1729409" cy="17691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3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240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</a:t>
            </a:r>
            <a:r>
              <a:rPr lang="ko-KR" altLang="en-US" dirty="0"/>
              <a:t> </a:t>
            </a:r>
            <a:r>
              <a:rPr lang="en-US" altLang="ko-KR" dirty="0" err="1" smtClean="0"/>
              <a:t>ifconfig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17" y="667740"/>
            <a:ext cx="9190383" cy="6190259"/>
          </a:xfrm>
        </p:spPr>
      </p:pic>
    </p:spTree>
    <p:extLst>
      <p:ext uri="{BB962C8B-B14F-4D97-AF65-F5344CB8AC3E}">
        <p14:creationId xmlns:p14="http://schemas.microsoft.com/office/powerpoint/2010/main" val="1474489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ping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03" y="198783"/>
            <a:ext cx="9839897" cy="6659217"/>
          </a:xfrm>
        </p:spPr>
      </p:pic>
    </p:spTree>
    <p:extLst>
      <p:ext uri="{BB962C8B-B14F-4D97-AF65-F5344CB8AC3E}">
        <p14:creationId xmlns:p14="http://schemas.microsoft.com/office/powerpoint/2010/main" val="2756646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514" y="192157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netstat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97" y="992853"/>
            <a:ext cx="8661214" cy="5865148"/>
          </a:xfrm>
        </p:spPr>
      </p:pic>
    </p:spTree>
    <p:extLst>
      <p:ext uri="{BB962C8B-B14F-4D97-AF65-F5344CB8AC3E}">
        <p14:creationId xmlns:p14="http://schemas.microsoft.com/office/powerpoint/2010/main" val="370255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19" y="1528417"/>
            <a:ext cx="10924981" cy="5329583"/>
          </a:xfrm>
        </p:spPr>
      </p:pic>
      <p:sp>
        <p:nvSpPr>
          <p:cNvPr id="5" name="직사각형 4"/>
          <p:cNvSpPr/>
          <p:nvPr/>
        </p:nvSpPr>
        <p:spPr>
          <a:xfrm>
            <a:off x="2425148" y="2087217"/>
            <a:ext cx="2186609" cy="258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33492" y="1528417"/>
            <a:ext cx="1385360" cy="260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0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7" y="1704256"/>
            <a:ext cx="4267796" cy="515374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99" y="-20010"/>
            <a:ext cx="6801799" cy="17242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4888" y="2822712"/>
            <a:ext cx="1252330" cy="218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02777" y="707211"/>
            <a:ext cx="6472202" cy="854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02777" y="1093304"/>
            <a:ext cx="2581188" cy="247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38878" y="951468"/>
            <a:ext cx="38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 err="1" smtClean="0">
                <a:solidFill>
                  <a:schemeClr val="bg1"/>
                </a:solidFill>
              </a:rPr>
              <a:t>p</a:t>
            </a:r>
            <a:r>
              <a:rPr lang="ko-KR" altLang="en-US" dirty="0" smtClean="0">
                <a:solidFill>
                  <a:schemeClr val="bg1"/>
                </a:solidFill>
              </a:rPr>
              <a:t>설정 파일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6448" y="2935888"/>
            <a:ext cx="274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바꾸고자하는</a:t>
            </a:r>
            <a:r>
              <a:rPr lang="ko-KR" altLang="en-US" dirty="0" smtClean="0"/>
              <a:t> 고정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err="1" smtClean="0"/>
              <a:t>게이트웨이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ko-KR" altLang="en-US" dirty="0" smtClean="0"/>
              <a:t>서버 주소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87218" y="2822712"/>
            <a:ext cx="22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주석처리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굽은 화살표 13"/>
          <p:cNvSpPr/>
          <p:nvPr/>
        </p:nvSpPr>
        <p:spPr>
          <a:xfrm rot="16200000" flipH="1">
            <a:off x="2278518" y="881526"/>
            <a:ext cx="783327" cy="7198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05" y="1704256"/>
            <a:ext cx="4429743" cy="51537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28287" y="3041372"/>
            <a:ext cx="3257904" cy="78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9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935" y="152176"/>
            <a:ext cx="8596668" cy="13208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fconfig</a:t>
            </a:r>
            <a:r>
              <a:rPr lang="en-US" altLang="ko-KR" dirty="0" smtClean="0"/>
              <a:t> check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54" y="315035"/>
            <a:ext cx="7412068" cy="58912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5" y="1270000"/>
            <a:ext cx="5166679" cy="36388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89" y="2708669"/>
            <a:ext cx="7783011" cy="409632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17843" y="1828800"/>
            <a:ext cx="636105" cy="576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13614" y="3419061"/>
            <a:ext cx="1544386" cy="236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02128" y="1153046"/>
            <a:ext cx="620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ko-KR" altLang="en-US" dirty="0" smtClean="0"/>
              <a:t>설정을 해야 </a:t>
            </a:r>
            <a:r>
              <a:rPr lang="en-US" altLang="ko-KR" dirty="0" smtClean="0"/>
              <a:t>putty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해당 사항은 </a:t>
            </a:r>
            <a:r>
              <a:rPr lang="en-US" altLang="ko-KR" dirty="0" smtClean="0"/>
              <a:t>virtual box </a:t>
            </a:r>
            <a:r>
              <a:rPr lang="ko-KR" altLang="en-US" dirty="0" smtClean="0"/>
              <a:t>네트워크 설정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포트포워딩에서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변경가능</a:t>
            </a:r>
            <a:endParaRPr lang="ko-KR" altLang="en-US" dirty="0"/>
          </a:p>
        </p:txBody>
      </p:sp>
      <p:sp>
        <p:nvSpPr>
          <p:cNvPr id="11" name="굽은 화살표 10"/>
          <p:cNvSpPr/>
          <p:nvPr/>
        </p:nvSpPr>
        <p:spPr>
          <a:xfrm rot="5400000">
            <a:off x="5459641" y="1973467"/>
            <a:ext cx="675861" cy="5764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993913" y="4229864"/>
            <a:ext cx="437321" cy="819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7579" y="3302746"/>
            <a:ext cx="15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설정을 </a:t>
            </a:r>
            <a:r>
              <a:rPr lang="ko-KR" altLang="en-US" dirty="0" err="1" smtClean="0"/>
              <a:t>안했을경우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4" y="5189685"/>
            <a:ext cx="3381847" cy="15051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3913" y="5466522"/>
            <a:ext cx="2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에러발생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99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DHCP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40" y="0"/>
            <a:ext cx="6801799" cy="172426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5" y="1704256"/>
            <a:ext cx="4429743" cy="5153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77" y="1761414"/>
            <a:ext cx="5439534" cy="50965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13183" y="3025055"/>
            <a:ext cx="3260034" cy="851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55635" y="2862470"/>
            <a:ext cx="3584713" cy="1013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5635" y="419431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dhcp4: true =&gt; </a:t>
            </a:r>
            <a:r>
              <a:rPr lang="ko-KR" altLang="en-US" dirty="0" smtClean="0">
                <a:solidFill>
                  <a:schemeClr val="bg1"/>
                </a:solidFill>
              </a:rPr>
              <a:t>주석해제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그 외 </a:t>
            </a:r>
            <a:r>
              <a:rPr lang="en-US" altLang="ko-KR" dirty="0" smtClean="0">
                <a:solidFill>
                  <a:schemeClr val="bg1"/>
                </a:solidFill>
              </a:rPr>
              <a:t>static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입력했던것들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=&gt; </a:t>
            </a:r>
            <a:r>
              <a:rPr lang="ko-KR" altLang="en-US" dirty="0" smtClean="0">
                <a:solidFill>
                  <a:schemeClr val="bg1"/>
                </a:solidFill>
              </a:rPr>
              <a:t>주석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134" y="186700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check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7106642" cy="498227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57" y="3037942"/>
            <a:ext cx="7830643" cy="3820058"/>
          </a:xfrm>
        </p:spPr>
      </p:pic>
      <p:sp>
        <p:nvSpPr>
          <p:cNvPr id="7" name="직사각형 6"/>
          <p:cNvSpPr/>
          <p:nvPr/>
        </p:nvSpPr>
        <p:spPr>
          <a:xfrm>
            <a:off x="4770783" y="2107096"/>
            <a:ext cx="914400" cy="71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475780" y="2123314"/>
            <a:ext cx="683182" cy="7156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7983" y="3422309"/>
            <a:ext cx="1544386" cy="236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4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-a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98" y="1484727"/>
            <a:ext cx="9151419" cy="5173514"/>
          </a:xfrm>
        </p:spPr>
      </p:pic>
      <p:sp>
        <p:nvSpPr>
          <p:cNvPr id="5" name="직사각형 4"/>
          <p:cNvSpPr/>
          <p:nvPr/>
        </p:nvSpPr>
        <p:spPr>
          <a:xfrm>
            <a:off x="3637722" y="1769165"/>
            <a:ext cx="1550504" cy="359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99182" y="788510"/>
            <a:ext cx="737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–a  : </a:t>
            </a:r>
            <a:r>
              <a:rPr lang="ko-KR" altLang="en-US" dirty="0" smtClean="0"/>
              <a:t>연결된 모든 상황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23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NIC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6" y="1690511"/>
            <a:ext cx="10978420" cy="2861611"/>
          </a:xfrm>
        </p:spPr>
      </p:pic>
      <p:sp>
        <p:nvSpPr>
          <p:cNvPr id="5" name="직사각형 4"/>
          <p:cNvSpPr/>
          <p:nvPr/>
        </p:nvSpPr>
        <p:spPr>
          <a:xfrm>
            <a:off x="3041375" y="1690511"/>
            <a:ext cx="2325756" cy="396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186" y="1930400"/>
            <a:ext cx="1111710" cy="396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8186" y="5110632"/>
            <a:ext cx="93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NIC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램카드의</a:t>
            </a:r>
            <a:r>
              <a:rPr lang="ko-KR" altLang="en-US" dirty="0" smtClean="0"/>
              <a:t> 상황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976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275</Words>
  <Application>Microsoft Office PowerPoint</Application>
  <PresentationFormat>와이드스크린</PresentationFormat>
  <Paragraphs>69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HY그래픽M</vt:lpstr>
      <vt:lpstr>맑은 고딕</vt:lpstr>
      <vt:lpstr>Arial</vt:lpstr>
      <vt:lpstr>Trebuchet MS</vt:lpstr>
      <vt:lpstr>Wingdings 3</vt:lpstr>
      <vt:lpstr>패싯</vt:lpstr>
      <vt:lpstr>Linux 7장</vt:lpstr>
      <vt:lpstr>노트정리</vt:lpstr>
      <vt:lpstr>ip 확인</vt:lpstr>
      <vt:lpstr>static ip 설정</vt:lpstr>
      <vt:lpstr>ifconfig check</vt:lpstr>
      <vt:lpstr>DHCP ip 설정</vt:lpstr>
      <vt:lpstr>ifconfig check</vt:lpstr>
      <vt:lpstr>ifconfig -a</vt:lpstr>
      <vt:lpstr>ifconfig NIC</vt:lpstr>
      <vt:lpstr>ifconfig ip주소 변경</vt:lpstr>
      <vt:lpstr>route add default gw 192.168.1.1</vt:lpstr>
      <vt:lpstr>ping</vt:lpstr>
      <vt:lpstr>ping -t</vt:lpstr>
      <vt:lpstr>ping -a</vt:lpstr>
      <vt:lpstr>ping -n</vt:lpstr>
      <vt:lpstr>ping -l</vt:lpstr>
      <vt:lpstr>ping –r</vt:lpstr>
      <vt:lpstr>ping -s</vt:lpstr>
      <vt:lpstr>netstat</vt:lpstr>
      <vt:lpstr>netstat –a</vt:lpstr>
      <vt:lpstr>netstat -n</vt:lpstr>
      <vt:lpstr>netstat -an</vt:lpstr>
      <vt:lpstr>man ifconfig</vt:lpstr>
      <vt:lpstr>man ping</vt:lpstr>
      <vt:lpstr>man netstat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7장</dc:title>
  <dc:creator>A_013</dc:creator>
  <cp:lastModifiedBy>A_013</cp:lastModifiedBy>
  <cp:revision>43</cp:revision>
  <dcterms:created xsi:type="dcterms:W3CDTF">2022-04-01T05:34:35Z</dcterms:created>
  <dcterms:modified xsi:type="dcterms:W3CDTF">2022-04-05T07:54:38Z</dcterms:modified>
</cp:coreProperties>
</file>