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9" autoAdjust="0"/>
    <p:restoredTop sz="94660"/>
  </p:normalViewPr>
  <p:slideViewPr>
    <p:cSldViewPr snapToGrid="0">
      <p:cViewPr varScale="1">
        <p:scale>
          <a:sx n="48" d="100"/>
          <a:sy n="48" d="100"/>
        </p:scale>
        <p:origin x="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7615-AE0D-4AB7-B6A0-8562A8019EF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190-AC13-4718-AA9A-09DEDA073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91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7615-AE0D-4AB7-B6A0-8562A8019EF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190-AC13-4718-AA9A-09DEDA073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1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7615-AE0D-4AB7-B6A0-8562A8019EF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190-AC13-4718-AA9A-09DEDA073E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7729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7615-AE0D-4AB7-B6A0-8562A8019EF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190-AC13-4718-AA9A-09DEDA073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70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7615-AE0D-4AB7-B6A0-8562A8019EF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190-AC13-4718-AA9A-09DEDA073E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6288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7615-AE0D-4AB7-B6A0-8562A8019EF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190-AC13-4718-AA9A-09DEDA073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499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7615-AE0D-4AB7-B6A0-8562A8019EF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190-AC13-4718-AA9A-09DEDA073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59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7615-AE0D-4AB7-B6A0-8562A8019EF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190-AC13-4718-AA9A-09DEDA073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61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7615-AE0D-4AB7-B6A0-8562A8019EF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190-AC13-4718-AA9A-09DEDA073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5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7615-AE0D-4AB7-B6A0-8562A8019EF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190-AC13-4718-AA9A-09DEDA073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8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7615-AE0D-4AB7-B6A0-8562A8019EF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190-AC13-4718-AA9A-09DEDA073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4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7615-AE0D-4AB7-B6A0-8562A8019EF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190-AC13-4718-AA9A-09DEDA073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12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7615-AE0D-4AB7-B6A0-8562A8019EF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190-AC13-4718-AA9A-09DEDA073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17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7615-AE0D-4AB7-B6A0-8562A8019EF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190-AC13-4718-AA9A-09DEDA073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95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7615-AE0D-4AB7-B6A0-8562A8019EF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190-AC13-4718-AA9A-09DEDA073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89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7615-AE0D-4AB7-B6A0-8562A8019EF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190-AC13-4718-AA9A-09DEDA073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04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17615-AE0D-4AB7-B6A0-8562A8019EF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FFA190-AC13-4718-AA9A-09DEDA073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8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Linux 8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en-US" altLang="ko-KR" dirty="0" smtClean="0"/>
              <a:t>opo12 </a:t>
            </a:r>
            <a:r>
              <a:rPr lang="ko-KR" altLang="en-US" dirty="0" smtClean="0"/>
              <a:t>김희주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70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노트정리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679" y="866913"/>
            <a:ext cx="6846956" cy="5135217"/>
          </a:xfrm>
        </p:spPr>
      </p:pic>
    </p:spTree>
    <p:extLst>
      <p:ext uri="{BB962C8B-B14F-4D97-AF65-F5344CB8AC3E}">
        <p14:creationId xmlns:p14="http://schemas.microsoft.com/office/powerpoint/2010/main" val="302342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apache2 – </a:t>
            </a:r>
            <a:r>
              <a:rPr lang="ko-KR" altLang="en-US" dirty="0" smtClean="0"/>
              <a:t>설치는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장에서 완료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/apache2/apache2.conf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7214336" cy="4882826"/>
          </a:xfrm>
        </p:spPr>
      </p:pic>
      <p:sp>
        <p:nvSpPr>
          <p:cNvPr id="4" name="TextBox 3"/>
          <p:cNvSpPr txBox="1"/>
          <p:nvPr/>
        </p:nvSpPr>
        <p:spPr>
          <a:xfrm>
            <a:off x="8388626" y="2484783"/>
            <a:ext cx="4373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경로 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/apache2</a:t>
            </a:r>
          </a:p>
          <a:p>
            <a:r>
              <a:rPr lang="en-US" altLang="ko-KR" dirty="0" smtClean="0"/>
              <a:t>open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/www</a:t>
            </a:r>
            <a:r>
              <a:rPr lang="ko-KR" altLang="en-US" dirty="0" smtClean="0"/>
              <a:t>경로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18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/apache2/sites-enabled/00-default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7" y="1270000"/>
            <a:ext cx="7075562" cy="5588000"/>
          </a:xfrm>
        </p:spPr>
      </p:pic>
      <p:sp>
        <p:nvSpPr>
          <p:cNvPr id="4" name="TextBox 3"/>
          <p:cNvSpPr txBox="1"/>
          <p:nvPr/>
        </p:nvSpPr>
        <p:spPr>
          <a:xfrm>
            <a:off x="7379082" y="1610139"/>
            <a:ext cx="3772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error : error.log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가져올것</a:t>
            </a:r>
            <a:endParaRPr lang="en-US" altLang="ko-KR" dirty="0" smtClean="0"/>
          </a:p>
          <a:p>
            <a:r>
              <a:rPr lang="ko-KR" altLang="en-US" dirty="0" smtClean="0"/>
              <a:t>기본적인 루트 </a:t>
            </a:r>
            <a:r>
              <a:rPr lang="en-US" altLang="ko-KR" dirty="0" smtClean="0"/>
              <a:t>open</a:t>
            </a:r>
            <a:r>
              <a:rPr lang="ko-KR" altLang="en-US" dirty="0" smtClean="0"/>
              <a:t> 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/www/html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13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9768" y="340834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apache local html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7" y="1270000"/>
            <a:ext cx="7478595" cy="252674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157" y="3172750"/>
            <a:ext cx="6925843" cy="2701317"/>
          </a:xfrm>
          <a:prstGeom prst="rect">
            <a:avLst/>
          </a:prstGeom>
        </p:spPr>
      </p:pic>
      <p:sp>
        <p:nvSpPr>
          <p:cNvPr id="6" name="굽은 화살표 5"/>
          <p:cNvSpPr/>
          <p:nvPr/>
        </p:nvSpPr>
        <p:spPr>
          <a:xfrm rot="5400000">
            <a:off x="7774997" y="1920461"/>
            <a:ext cx="1272209" cy="129208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157" y="5209945"/>
            <a:ext cx="5410955" cy="164805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539948" y="3172750"/>
            <a:ext cx="1451113" cy="4252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46968" y="5180086"/>
            <a:ext cx="2101902" cy="4252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9607" y="4035287"/>
            <a:ext cx="4899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기본주소 </a:t>
            </a:r>
            <a:r>
              <a:rPr lang="en-US" altLang="ko-KR" dirty="0" smtClean="0"/>
              <a:t>: localhost</a:t>
            </a:r>
          </a:p>
          <a:p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: 192.168.56.1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11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apache bootstrap</a:t>
            </a:r>
            <a:br>
              <a:rPr lang="en-US" altLang="ko-KR" dirty="0" smtClean="0"/>
            </a:br>
            <a:r>
              <a:rPr lang="en-US" altLang="ko-KR" dirty="0" smtClean="0"/>
              <a:t>localhost/carouse.html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0"/>
            <a:ext cx="8166385" cy="55880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73" y="0"/>
            <a:ext cx="4496427" cy="35342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046" y="1941686"/>
            <a:ext cx="2276793" cy="24577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385" y="4213715"/>
            <a:ext cx="2419688" cy="25244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14218" y="0"/>
            <a:ext cx="713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 192.169.56.1/carouse.html</a:t>
            </a:r>
          </a:p>
        </p:txBody>
      </p:sp>
    </p:spTree>
    <p:extLst>
      <p:ext uri="{BB962C8B-B14F-4D97-AF65-F5344CB8AC3E}">
        <p14:creationId xmlns:p14="http://schemas.microsoft.com/office/powerpoint/2010/main" val="67199762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49</Words>
  <Application>Microsoft Office PowerPoint</Application>
  <PresentationFormat>와이드스크린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HY그래픽M</vt:lpstr>
      <vt:lpstr>맑은 고딕</vt:lpstr>
      <vt:lpstr>Arial</vt:lpstr>
      <vt:lpstr>Trebuchet MS</vt:lpstr>
      <vt:lpstr>Wingdings 3</vt:lpstr>
      <vt:lpstr>패싯</vt:lpstr>
      <vt:lpstr>Linux 8장</vt:lpstr>
      <vt:lpstr>노트정리</vt:lpstr>
      <vt:lpstr>apache2 – 설치는 1장에서 완료 /etc/apache2/apache2.conf</vt:lpstr>
      <vt:lpstr>/etc/apache2/sites-enabled/00-default</vt:lpstr>
      <vt:lpstr>apache local html</vt:lpstr>
      <vt:lpstr>apache bootstrap localhost/carouse.html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8장</dc:title>
  <dc:creator>A_013</dc:creator>
  <cp:lastModifiedBy>A_013</cp:lastModifiedBy>
  <cp:revision>5</cp:revision>
  <dcterms:created xsi:type="dcterms:W3CDTF">2022-04-05T06:30:43Z</dcterms:created>
  <dcterms:modified xsi:type="dcterms:W3CDTF">2022-04-05T07:36:21Z</dcterms:modified>
</cp:coreProperties>
</file>