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257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8" r:id="rId12"/>
    <p:sldId id="272" r:id="rId13"/>
    <p:sldId id="267" r:id="rId14"/>
    <p:sldId id="270" r:id="rId15"/>
    <p:sldId id="269" r:id="rId16"/>
    <p:sldId id="309" r:id="rId17"/>
    <p:sldId id="258" r:id="rId18"/>
    <p:sldId id="273" r:id="rId19"/>
    <p:sldId id="280" r:id="rId20"/>
    <p:sldId id="274" r:id="rId21"/>
    <p:sldId id="275" r:id="rId22"/>
    <p:sldId id="281" r:id="rId23"/>
    <p:sldId id="282" r:id="rId24"/>
    <p:sldId id="278" r:id="rId25"/>
    <p:sldId id="276" r:id="rId26"/>
    <p:sldId id="279" r:id="rId27"/>
    <p:sldId id="277" r:id="rId28"/>
    <p:sldId id="283" r:id="rId29"/>
    <p:sldId id="286" r:id="rId30"/>
    <p:sldId id="288" r:id="rId31"/>
    <p:sldId id="285" r:id="rId32"/>
    <p:sldId id="284" r:id="rId33"/>
    <p:sldId id="310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3" r:id="rId42"/>
    <p:sldId id="298" r:id="rId43"/>
    <p:sldId id="299" r:id="rId44"/>
    <p:sldId id="300" r:id="rId45"/>
    <p:sldId id="301" r:id="rId46"/>
    <p:sldId id="302" r:id="rId47"/>
    <p:sldId id="304" r:id="rId48"/>
    <p:sldId id="307" r:id="rId49"/>
    <p:sldId id="305" r:id="rId50"/>
    <p:sldId id="308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75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1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94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6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62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4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3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A08A-0735-4784-A98A-37C0D3D6564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18F21B-09FF-47DD-93EF-C87C0162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9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5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5" y="367302"/>
            <a:ext cx="5096586" cy="3419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21" y="367302"/>
            <a:ext cx="6411220" cy="4839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84174" y="2604052"/>
            <a:ext cx="1610139" cy="315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10122" y="1033670"/>
            <a:ext cx="318052" cy="26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63878" y="1298695"/>
            <a:ext cx="2246244" cy="450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3079" y="2325324"/>
            <a:ext cx="429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ko-KR" altLang="en-US" dirty="0" smtClean="0"/>
              <a:t>용 포트 </a:t>
            </a:r>
            <a:r>
              <a:rPr lang="en-US" altLang="ko-KR" dirty="0" smtClean="0"/>
              <a:t>: 22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양쪽에서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주어지는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포트를 다르게 설정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691270" y="2325324"/>
            <a:ext cx="1013791" cy="594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2936" y="5363604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포트포워딩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" y="181113"/>
            <a:ext cx="5068888" cy="30384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28" y="181112"/>
            <a:ext cx="5724362" cy="3038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6958" y="181113"/>
            <a:ext cx="1093304" cy="355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31028" y="181112"/>
            <a:ext cx="1244415" cy="177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957" y="3419061"/>
            <a:ext cx="50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10.0.2.15 &gt;&gt; 10.0.2.16 </a:t>
            </a:r>
            <a:r>
              <a:rPr lang="ko-KR" altLang="en-US" dirty="0" smtClean="0"/>
              <a:t>연결 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1028" y="3535737"/>
            <a:ext cx="50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10.0.2.16 &gt;&gt; 10.0.2.15 </a:t>
            </a:r>
            <a:r>
              <a:rPr lang="ko-KR" altLang="en-US" dirty="0" smtClean="0"/>
              <a:t>연결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2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0" y="1199942"/>
            <a:ext cx="11431065" cy="5658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417" y="735496"/>
            <a:ext cx="552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10.0.2.15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서버네임 </a:t>
            </a:r>
            <a:r>
              <a:rPr lang="en-US" altLang="ko-KR" dirty="0" smtClean="0"/>
              <a:t>= kopo12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8712" y="624027"/>
            <a:ext cx="552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10.0.2.16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서버네임 </a:t>
            </a:r>
            <a:r>
              <a:rPr lang="en-US" altLang="ko-KR" dirty="0" smtClean="0"/>
              <a:t>= kopo01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6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5091" cy="388143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02" y="2969112"/>
            <a:ext cx="5884398" cy="3888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81437"/>
            <a:ext cx="60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putty 10.0.2.15 &gt; 10.0.2.16 </a:t>
            </a:r>
            <a:r>
              <a:rPr lang="ko-KR" altLang="en-US" dirty="0" smtClean="0"/>
              <a:t>연결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07602" y="2383942"/>
            <a:ext cx="60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putty 10.0.2.16 &gt; 10.0.2.15 </a:t>
            </a:r>
            <a:r>
              <a:rPr lang="ko-KR" altLang="en-US" dirty="0" smtClean="0"/>
              <a:t>연결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585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4" y="577580"/>
            <a:ext cx="6401693" cy="48679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23721" y="1974555"/>
            <a:ext cx="2266122" cy="510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2348" y="3041374"/>
            <a:ext cx="429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웹서버용</a:t>
            </a:r>
            <a:r>
              <a:rPr lang="ko-KR" altLang="en-US" dirty="0" smtClean="0"/>
              <a:t> 포트 </a:t>
            </a:r>
            <a:r>
              <a:rPr lang="en-US" altLang="ko-KR" dirty="0" smtClean="0"/>
              <a:t>: 80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양쪽에서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주어지는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포트를 다르게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4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2" y="285185"/>
            <a:ext cx="3839111" cy="5134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12" y="285185"/>
            <a:ext cx="4315427" cy="5125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47" y="37500"/>
            <a:ext cx="3762900" cy="11241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025" y="0"/>
            <a:ext cx="3610479" cy="1047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02670" y="0"/>
            <a:ext cx="1827877" cy="285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17190" y="655983"/>
            <a:ext cx="1766057" cy="505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98738" y="655983"/>
            <a:ext cx="1452765" cy="366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65677" y="3164"/>
            <a:ext cx="2142619" cy="282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0958" y="3558210"/>
            <a:ext cx="3528945" cy="292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17319" y="3534737"/>
            <a:ext cx="3528945" cy="292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5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GCP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8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7097"/>
            <a:ext cx="4639322" cy="189574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26" y="227675"/>
            <a:ext cx="4620270" cy="6630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50074" y="2967897"/>
            <a:ext cx="1506918" cy="498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95277" y="2146851"/>
            <a:ext cx="3953384" cy="421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84559" y="2967897"/>
            <a:ext cx="3964102" cy="56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95277" y="3935645"/>
            <a:ext cx="415053" cy="373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84560" y="6261652"/>
            <a:ext cx="604676" cy="451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80313" y="2146851"/>
            <a:ext cx="12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91031" y="3054506"/>
            <a:ext cx="12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91031" y="3935645"/>
            <a:ext cx="12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82652" y="6274102"/>
            <a:ext cx="12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80932" y="3602480"/>
            <a:ext cx="12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757228" y="1304844"/>
            <a:ext cx="1467606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92936" y="536360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계정가입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52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5"/>
            <a:ext cx="4315427" cy="2905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56" y="266705"/>
            <a:ext cx="4839375" cy="49822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1052" y="2504661"/>
            <a:ext cx="653592" cy="50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91224" y="4691270"/>
            <a:ext cx="1567993" cy="557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4523" y="1987826"/>
            <a:ext cx="934278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75220" y="3010652"/>
            <a:ext cx="1102050" cy="16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82959" y="1888434"/>
            <a:ext cx="775797" cy="51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1" y="1987826"/>
            <a:ext cx="19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계정 전화번호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6245" y="2504661"/>
            <a:ext cx="197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연결된 결제수단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95974" y="5365756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!! </a:t>
            </a:r>
            <a:r>
              <a:rPr lang="ko-KR" altLang="en-US" dirty="0" err="1" smtClean="0"/>
              <a:t>튜토리얼은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skip!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5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8" y="0"/>
            <a:ext cx="5410955" cy="60968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52077" y="5247861"/>
            <a:ext cx="514445" cy="505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84574" y="4989443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 </a:t>
            </a:r>
            <a:r>
              <a:rPr lang="ko-KR" altLang="en-US" dirty="0" err="1" smtClean="0"/>
              <a:t>크레딧용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8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76557" y="2637299"/>
            <a:ext cx="4784913" cy="3588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95" y="2039185"/>
            <a:ext cx="3601398" cy="4801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33" y="2039185"/>
            <a:ext cx="3601398" cy="4801864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029" y="2073087"/>
            <a:ext cx="3588684" cy="4784913"/>
          </a:xfrm>
        </p:spPr>
      </p:pic>
    </p:spTree>
    <p:extLst>
      <p:ext uri="{BB962C8B-B14F-4D97-AF65-F5344CB8AC3E}">
        <p14:creationId xmlns:p14="http://schemas.microsoft.com/office/powerpoint/2010/main" val="71624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0" y="0"/>
            <a:ext cx="3216584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18" y="252812"/>
            <a:ext cx="4801270" cy="28769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8891" y="0"/>
            <a:ext cx="501736" cy="505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8889" y="2842591"/>
            <a:ext cx="1793823" cy="35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6789" y="505624"/>
            <a:ext cx="1238133" cy="38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3678" y="1729409"/>
            <a:ext cx="772862" cy="467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7078" y="0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078" y="2836830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18387" y="513979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9354" y="1778494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163719" y="5303969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87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4" y="184502"/>
            <a:ext cx="3048425" cy="5315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29" y="184502"/>
            <a:ext cx="3458058" cy="66207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61" y="0"/>
            <a:ext cx="5296639" cy="5048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30" y="5653669"/>
            <a:ext cx="3400900" cy="7240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2208" y="4890052"/>
            <a:ext cx="1176958" cy="411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37303" y="417442"/>
            <a:ext cx="975671" cy="485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7303" y="1709531"/>
            <a:ext cx="3327384" cy="616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37303" y="4796143"/>
            <a:ext cx="3182158" cy="1246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60201" y="1820132"/>
            <a:ext cx="5086025" cy="1101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60201" y="4552121"/>
            <a:ext cx="653173" cy="4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02151" y="5804451"/>
            <a:ext cx="662946" cy="354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68139" y="3856383"/>
            <a:ext cx="35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설치할 </a:t>
            </a:r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20.04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0412" y="5185652"/>
            <a:ext cx="31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지정 사이즈까지 무료제공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0827" y="5135664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3847" y="477075"/>
            <a:ext cx="22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이름설정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68186" y="1283417"/>
            <a:ext cx="219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도시 위치 지정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07941" y="4864289"/>
            <a:ext cx="24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머신 지정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81814" y="48110"/>
            <a:ext cx="38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08317" y="4179548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57718" y="6302193"/>
            <a:ext cx="5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02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8" y="254955"/>
            <a:ext cx="10058400" cy="19850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8" y="2743985"/>
            <a:ext cx="4525006" cy="18290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09304" y="1908313"/>
            <a:ext cx="776888" cy="331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3738" y="3458817"/>
            <a:ext cx="836523" cy="442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97748" y="1535519"/>
            <a:ext cx="92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1033670" y="2240049"/>
            <a:ext cx="357808" cy="503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611757" y="2604052"/>
            <a:ext cx="695739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676" y="2743985"/>
            <a:ext cx="6177982" cy="38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2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4" y="160834"/>
            <a:ext cx="7227534" cy="54448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633" y="160834"/>
            <a:ext cx="2829320" cy="40963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68" y="4371216"/>
            <a:ext cx="4877481" cy="197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4" y="5009322"/>
            <a:ext cx="3154888" cy="1539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23900" y="160834"/>
            <a:ext cx="4272639" cy="24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99918" y="160834"/>
            <a:ext cx="431036" cy="403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40622" y="2387199"/>
            <a:ext cx="2390331" cy="307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2383" y="5307496"/>
            <a:ext cx="4035513" cy="29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5804" y="4691270"/>
            <a:ext cx="768353" cy="31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5804" y="5148470"/>
            <a:ext cx="2350053" cy="208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72384" y="5605669"/>
            <a:ext cx="656208" cy="416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13338" y="-38997"/>
            <a:ext cx="31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3186238" y="5148470"/>
            <a:ext cx="1093079" cy="29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41774" y="5252830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pwd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id_rsa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413338" y="1212574"/>
            <a:ext cx="1730662" cy="77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470476" y="558810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01211" y="2350063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02154" y="623880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 smtClean="0"/>
              <a:t>vm</a:t>
            </a:r>
            <a:r>
              <a:rPr lang="ko-KR" altLang="en-US" dirty="0" smtClean="0"/>
              <a:t>을 경유한 </a:t>
            </a:r>
            <a:r>
              <a:rPr lang="en-US" altLang="ko-KR" dirty="0" err="1" smtClean="0"/>
              <a:t>gcp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62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7" y="227202"/>
            <a:ext cx="6058746" cy="2229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83" y="227202"/>
            <a:ext cx="2738358" cy="1747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21" y="227202"/>
            <a:ext cx="1952898" cy="2953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7" y="3241761"/>
            <a:ext cx="11145960" cy="25070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63983" y="227202"/>
            <a:ext cx="412069" cy="485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3983" y="1212574"/>
            <a:ext cx="1068052" cy="37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1361" y="227202"/>
            <a:ext cx="378239" cy="485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92870" y="2266122"/>
            <a:ext cx="657248" cy="190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7911" y="4113469"/>
            <a:ext cx="1330160" cy="38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2" y="5056266"/>
            <a:ext cx="11104570" cy="18017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70902" y="5056266"/>
            <a:ext cx="3505150" cy="38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2036" y="5810201"/>
            <a:ext cx="2123233" cy="38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71116" y="170928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11038" y="1202842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9600" y="-6382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 파일 해당 </a:t>
            </a:r>
            <a:r>
              <a:rPr lang="ko-KR" altLang="en-US" dirty="0" err="1" smtClean="0"/>
              <a:t>클릭된곳에</a:t>
            </a:r>
            <a:r>
              <a:rPr lang="ko-KR" altLang="en-US" dirty="0" smtClean="0"/>
              <a:t> 업로드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45217" y="2132565"/>
            <a:ext cx="173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      4.</a:t>
            </a:r>
          </a:p>
          <a:p>
            <a:r>
              <a:rPr lang="ko-KR" altLang="en-US" dirty="0" smtClean="0"/>
              <a:t>업로드 완료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10811" y="3324044"/>
            <a:ext cx="93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</a:t>
            </a:r>
            <a:r>
              <a:rPr lang="ko-KR" altLang="en-US" dirty="0" smtClean="0"/>
              <a:t>결과 업로드 확인 가능</a:t>
            </a:r>
            <a:r>
              <a:rPr lang="en-US" altLang="ko-KR" dirty="0" smtClean="0"/>
              <a:t>		     *</a:t>
            </a:r>
            <a:r>
              <a:rPr lang="ko-KR" altLang="en-US" dirty="0" smtClean="0"/>
              <a:t>읽기만큼은 확실하게 가능하도록 권한 변경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9084365" y="1212574"/>
            <a:ext cx="735496" cy="57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16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40" cy="3791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87" y="702876"/>
            <a:ext cx="6154009" cy="1752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93" y="2984710"/>
            <a:ext cx="6353303" cy="1613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87" y="4941779"/>
            <a:ext cx="2143424" cy="5525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835" y="4941779"/>
            <a:ext cx="1371791" cy="5144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332612"/>
            <a:ext cx="1330160" cy="38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1187" y="4049847"/>
            <a:ext cx="1330160" cy="38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44275" y="4979885"/>
            <a:ext cx="713934" cy="42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187" y="116700"/>
            <a:ext cx="4763165" cy="5144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40762" y="173887"/>
            <a:ext cx="825151" cy="438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925" y="2641178"/>
            <a:ext cx="3648075" cy="1790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81322" y="208721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 id_rsa.pub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43924" y="2984710"/>
            <a:ext cx="3648075" cy="1065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굽은 화살표 17"/>
          <p:cNvSpPr/>
          <p:nvPr/>
        </p:nvSpPr>
        <p:spPr>
          <a:xfrm rot="16200000">
            <a:off x="7747444" y="3489704"/>
            <a:ext cx="636104" cy="7594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0160" y="332612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09102" y="600716"/>
            <a:ext cx="4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1347" y="4039438"/>
            <a:ext cx="359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클릭후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위에 입력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id_rsa.pub</a:t>
            </a:r>
            <a:r>
              <a:rPr lang="ko-KR" altLang="en-US" dirty="0" smtClean="0"/>
              <a:t>파일내용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24921" y="5027136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4598323" y="5027136"/>
            <a:ext cx="412575" cy="38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220875" y="732403"/>
            <a:ext cx="458883" cy="267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214191" y="2455721"/>
            <a:ext cx="526571" cy="528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37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1" y="529672"/>
            <a:ext cx="11702759" cy="58910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03442" y="529672"/>
            <a:ext cx="5645427" cy="325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57792" y="1351722"/>
            <a:ext cx="675860" cy="3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650" y="6062870"/>
            <a:ext cx="3113019" cy="357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775" y="3710317"/>
            <a:ext cx="3664226" cy="31476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27776" y="5883965"/>
            <a:ext cx="2087216" cy="29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6937512" y="6023111"/>
            <a:ext cx="1411357" cy="43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3442" y="0"/>
            <a:ext cx="686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VB</a:t>
            </a:r>
            <a:r>
              <a:rPr lang="ko-KR" altLang="en-US" dirty="0" smtClean="0"/>
              <a:t>를 통해 접속 </a:t>
            </a:r>
            <a:r>
              <a:rPr lang="en-US" altLang="ko-KR" dirty="0" smtClean="0"/>
              <a:t>&gt;</a:t>
            </a:r>
            <a:r>
              <a:rPr lang="en-US" altLang="ko-KR" dirty="0"/>
              <a:t>	</a:t>
            </a:r>
            <a:r>
              <a:rPr lang="en-US" altLang="ko-KR" dirty="0" err="1"/>
              <a:t>ssh</a:t>
            </a:r>
            <a:r>
              <a:rPr lang="en-US" altLang="ko-KR" dirty="0"/>
              <a:t> –I </a:t>
            </a:r>
            <a:r>
              <a:rPr lang="en-US" altLang="ko-KR" dirty="0" err="1"/>
              <a:t>id_rsa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ko-KR" altLang="en-US" dirty="0" err="1"/>
              <a:t>계정명</a:t>
            </a:r>
            <a:r>
              <a:rPr lang="en-US" altLang="ko-KR" dirty="0"/>
              <a:t>@</a:t>
            </a:r>
            <a:r>
              <a:rPr lang="ko-KR" altLang="en-US" dirty="0"/>
              <a:t>해당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7512" y="6460434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521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8" y="172647"/>
            <a:ext cx="3353268" cy="3610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04" y="0"/>
            <a:ext cx="5725324" cy="45250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986" y="3777995"/>
            <a:ext cx="3551816" cy="27548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4687" y="2589440"/>
            <a:ext cx="1444721" cy="3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36504" y="172647"/>
            <a:ext cx="318053" cy="3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6593" y="4718085"/>
            <a:ext cx="3054710" cy="437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557" y="4718085"/>
            <a:ext cx="5058481" cy="19052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013671" y="5526157"/>
            <a:ext cx="858120" cy="221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87560" y="409663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putty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 err="1" smtClean="0"/>
              <a:t>gcp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300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65"/>
            <a:ext cx="3172268" cy="1781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77" y="402709"/>
            <a:ext cx="4172532" cy="2124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96" y="2248591"/>
            <a:ext cx="5772956" cy="44583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30246" y="1590261"/>
            <a:ext cx="732224" cy="30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67297" y="5506278"/>
            <a:ext cx="1291312" cy="285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66299" y="1590261"/>
            <a:ext cx="832750" cy="380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369" y="3499718"/>
            <a:ext cx="4527933" cy="978034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993913" y="1590261"/>
            <a:ext cx="227783" cy="65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위쪽 화살표 2"/>
          <p:cNvSpPr/>
          <p:nvPr/>
        </p:nvSpPr>
        <p:spPr>
          <a:xfrm>
            <a:off x="6758609" y="2146852"/>
            <a:ext cx="386216" cy="6583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9939130" y="2805182"/>
            <a:ext cx="431731" cy="69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5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6" y="165979"/>
            <a:ext cx="5613632" cy="5514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75" y="165979"/>
            <a:ext cx="5752523" cy="56379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80" y="4294307"/>
            <a:ext cx="3072217" cy="66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8401" y="2405270"/>
            <a:ext cx="437263" cy="230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7032" y="3240157"/>
            <a:ext cx="453959" cy="201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70783" y="3856384"/>
            <a:ext cx="894520" cy="43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81759" y="834887"/>
            <a:ext cx="573198" cy="240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1898" y="1550504"/>
            <a:ext cx="1229180" cy="30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43011" y="5426765"/>
            <a:ext cx="1050276" cy="25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023113" y="1391478"/>
            <a:ext cx="385262" cy="4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2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vm</a:t>
            </a:r>
            <a:r>
              <a:rPr lang="ko-KR" altLang="en-US" dirty="0" smtClean="0"/>
              <a:t>복제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41" y="1467816"/>
            <a:ext cx="4801475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67" y="531282"/>
            <a:ext cx="3905795" cy="36485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2939" y="2564296"/>
            <a:ext cx="2047461" cy="21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63339" y="3796749"/>
            <a:ext cx="861391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316216" y="1930400"/>
            <a:ext cx="766532" cy="4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9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26" y="507466"/>
            <a:ext cx="7763958" cy="36962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9272" y="795130"/>
            <a:ext cx="1189423" cy="28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2591" y="507466"/>
            <a:ext cx="41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계정명으로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84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65" y="6233908"/>
            <a:ext cx="5944430" cy="504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65" y="3069220"/>
            <a:ext cx="6539717" cy="2796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3" y="683829"/>
            <a:ext cx="11282042" cy="6315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13" y="1936159"/>
            <a:ext cx="11643083" cy="5122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21915" y="3597965"/>
            <a:ext cx="1578939" cy="19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84194" y="6233908"/>
            <a:ext cx="1547232" cy="504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8813" y="0"/>
            <a:ext cx="830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linux</a:t>
            </a:r>
            <a:r>
              <a:rPr lang="en-US" altLang="ko-KR" dirty="0" smtClean="0"/>
              <a:t> 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7130" y="1315393"/>
            <a:ext cx="45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apache2 install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8627165" y="5555207"/>
            <a:ext cx="377687" cy="620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18813" y="324126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49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197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72" y="0"/>
            <a:ext cx="5744377" cy="40963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545" y="655983"/>
            <a:ext cx="732224" cy="30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8545" y="6062870"/>
            <a:ext cx="2302606" cy="240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8545" y="5029200"/>
            <a:ext cx="2302606" cy="24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9814" y="956602"/>
            <a:ext cx="1507476" cy="454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0789" y="3128381"/>
            <a:ext cx="732224" cy="30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30" y="4753481"/>
            <a:ext cx="5992061" cy="7335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7290" y="3128381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click!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8130" y="4053328"/>
            <a:ext cx="450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밑에서 </a:t>
            </a:r>
            <a:r>
              <a:rPr lang="ko-KR" altLang="en-US" dirty="0" err="1" smtClean="0"/>
              <a:t>생성된것</a:t>
            </a:r>
            <a:r>
              <a:rPr lang="ko-KR" altLang="en-US" dirty="0" smtClean="0"/>
              <a:t> 확인가능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186" y="5487008"/>
            <a:ext cx="5030240" cy="206309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631853" y="5487008"/>
            <a:ext cx="1268937" cy="340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굽은 화살표 14"/>
          <p:cNvSpPr/>
          <p:nvPr/>
        </p:nvSpPr>
        <p:spPr>
          <a:xfrm rot="5400000">
            <a:off x="10224940" y="5020569"/>
            <a:ext cx="855842" cy="9328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3722" y="5827957"/>
            <a:ext cx="12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14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5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4" y="0"/>
            <a:ext cx="7744906" cy="49060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34" y="35886"/>
            <a:ext cx="4705866" cy="417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5757" y="4906060"/>
            <a:ext cx="747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계정생성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에서 여럿이 생성할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에서 막음</a:t>
            </a:r>
            <a:r>
              <a:rPr lang="en-US" altLang="ko-KR" dirty="0"/>
              <a:t> </a:t>
            </a:r>
            <a:r>
              <a:rPr lang="en-US" altLang="ko-KR" dirty="0" smtClean="0"/>
              <a:t>&gt;&gt;&gt; </a:t>
            </a:r>
            <a:r>
              <a:rPr lang="ko-KR" altLang="en-US" dirty="0" err="1" smtClean="0"/>
              <a:t>모바일등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031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56" y="831805"/>
            <a:ext cx="4458322" cy="5591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3" y="831805"/>
            <a:ext cx="5039428" cy="10478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10583" y="974036"/>
            <a:ext cx="1555329" cy="53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8456" y="1613628"/>
            <a:ext cx="1381022" cy="206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963478" y="1613628"/>
            <a:ext cx="556592" cy="266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00949" y="329626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497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8" y="2234381"/>
            <a:ext cx="6925642" cy="5430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8" y="4552628"/>
            <a:ext cx="9259592" cy="2305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2" y="3205987"/>
            <a:ext cx="4696480" cy="6382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7732" y="2234381"/>
            <a:ext cx="6942898" cy="53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4771" y="3211415"/>
            <a:ext cx="1098130" cy="448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80150" y="6261653"/>
            <a:ext cx="984430" cy="445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0" y="209451"/>
            <a:ext cx="6944694" cy="1590897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5943600" y="1557451"/>
            <a:ext cx="57647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934666" y="3969839"/>
            <a:ext cx="57647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5310" y="234668"/>
            <a:ext cx="1098130" cy="448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80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6" y="250381"/>
            <a:ext cx="6754168" cy="53633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716" y="5207818"/>
            <a:ext cx="1829055" cy="1133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9253" y="3140766"/>
            <a:ext cx="3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 </a:t>
            </a:r>
            <a:r>
              <a:rPr lang="ko-KR" altLang="en-US" dirty="0" smtClean="0"/>
              <a:t>이름 지정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awskey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59287" y="3737113"/>
            <a:ext cx="1159565" cy="326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8970" y="5009323"/>
            <a:ext cx="1158665" cy="331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48144" y="5613704"/>
            <a:ext cx="1082465" cy="427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070574" y="5340855"/>
            <a:ext cx="1272209" cy="699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34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7" y="160137"/>
            <a:ext cx="7192379" cy="1886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7" y="2411143"/>
            <a:ext cx="7135221" cy="1876687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2782957" y="2046350"/>
            <a:ext cx="735495" cy="364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3567" y="1510748"/>
            <a:ext cx="7135221" cy="326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9454" y="2763373"/>
            <a:ext cx="760197" cy="266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45946" y="1272209"/>
            <a:ext cx="207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06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228153"/>
            <a:ext cx="8468907" cy="6401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841002" y="5506573"/>
            <a:ext cx="998737" cy="397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7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5" y="437636"/>
            <a:ext cx="3991532" cy="36771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22" y="715933"/>
            <a:ext cx="5468113" cy="36771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6226" y="3140765"/>
            <a:ext cx="1192696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82956" y="3737113"/>
            <a:ext cx="695740" cy="21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661970" y="1958166"/>
            <a:ext cx="596348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6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46" y="0"/>
            <a:ext cx="8021169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7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8" y="172647"/>
            <a:ext cx="3353268" cy="3610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04" y="0"/>
            <a:ext cx="5725324" cy="45250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986" y="3777995"/>
            <a:ext cx="3551816" cy="27548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4687" y="2589440"/>
            <a:ext cx="1444721" cy="3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36504" y="172647"/>
            <a:ext cx="318053" cy="33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6593" y="4718085"/>
            <a:ext cx="3054710" cy="437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557" y="4666778"/>
            <a:ext cx="4744112" cy="17242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59260" y="5157776"/>
            <a:ext cx="858120" cy="221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46498" y="4542945"/>
            <a:ext cx="22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다운받은 생성키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498574" y="1570383"/>
            <a:ext cx="496956" cy="407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062870" y="5009960"/>
            <a:ext cx="735687" cy="518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158484" y="3237497"/>
            <a:ext cx="622819" cy="851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84687" y="443508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putty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aws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8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4" y="609080"/>
            <a:ext cx="5744377" cy="44869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71558" y="3876260"/>
            <a:ext cx="1291312" cy="285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45" y="918686"/>
            <a:ext cx="4012316" cy="212014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425317" y="1272209"/>
            <a:ext cx="1090212" cy="89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75443" y="3498574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ppk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71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6" y="275721"/>
            <a:ext cx="5245471" cy="51528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65" y="275720"/>
            <a:ext cx="5245891" cy="51528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5905" y="2405270"/>
            <a:ext cx="396791" cy="225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4300" y="3120887"/>
            <a:ext cx="436935" cy="285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7871" y="3756991"/>
            <a:ext cx="2404494" cy="265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52453" y="1530626"/>
            <a:ext cx="2299859" cy="324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02382" y="5049078"/>
            <a:ext cx="951148" cy="379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695122" y="1109714"/>
            <a:ext cx="911078" cy="58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0" y="4107148"/>
            <a:ext cx="2187836" cy="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57" y="312048"/>
            <a:ext cx="7592485" cy="59158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84340" y="596348"/>
            <a:ext cx="953382" cy="285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3028" y="5903844"/>
            <a:ext cx="2602502" cy="32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38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7" y="401598"/>
            <a:ext cx="3867690" cy="1562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7" y="2293460"/>
            <a:ext cx="6420746" cy="2867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6514" y="1040140"/>
            <a:ext cx="1291312" cy="285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51679" y="4731026"/>
            <a:ext cx="953382" cy="394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49687" y="636104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공공 키 생성</a:t>
            </a:r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PuTTYgen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아래쪽 화살표 6"/>
          <p:cNvSpPr/>
          <p:nvPr/>
        </p:nvSpPr>
        <p:spPr>
          <a:xfrm>
            <a:off x="3538330" y="1963916"/>
            <a:ext cx="417444" cy="54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2936" y="536360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 smtClean="0"/>
              <a:t>vm</a:t>
            </a:r>
            <a:r>
              <a:rPr lang="ko-KR" altLang="en-US" dirty="0" smtClean="0"/>
              <a:t>을 경유해 </a:t>
            </a:r>
            <a:r>
              <a:rPr lang="en-US" altLang="ko-KR" dirty="0" err="1" smtClean="0"/>
              <a:t>aws</a:t>
            </a:r>
            <a:r>
              <a:rPr lang="en-US" altLang="ko-KR" dirty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059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7" y="306714"/>
            <a:ext cx="5715798" cy="2229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65" y="306714"/>
            <a:ext cx="1876687" cy="2905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318" y="454372"/>
            <a:ext cx="1762371" cy="1305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13214" y="280029"/>
            <a:ext cx="253025" cy="348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72445" y="974330"/>
            <a:ext cx="760197" cy="266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17014" y="293957"/>
            <a:ext cx="272454" cy="320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58199" y="857049"/>
            <a:ext cx="657248" cy="190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21140" y="306714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5852" y="0"/>
            <a:ext cx="458883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09524" y="1113148"/>
            <a:ext cx="173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      4.</a:t>
            </a:r>
          </a:p>
          <a:p>
            <a:r>
              <a:rPr lang="ko-KR" altLang="en-US" dirty="0" smtClean="0"/>
              <a:t>업로드 완료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8574028" y="663934"/>
            <a:ext cx="735496" cy="57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062117" y="1877309"/>
            <a:ext cx="735496" cy="57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5387" y="2703443"/>
            <a:ext cx="485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id_rsa1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notepad++</a:t>
            </a:r>
            <a:r>
              <a:rPr lang="ko-KR" altLang="en-US" dirty="0" smtClean="0"/>
              <a:t>로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900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8" y="259464"/>
            <a:ext cx="10693520" cy="3716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8" y="4225907"/>
            <a:ext cx="6875741" cy="2274283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6477199" y="3975652"/>
            <a:ext cx="795130" cy="55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68393" y="1172817"/>
            <a:ext cx="1197520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8619" y="2782958"/>
            <a:ext cx="4994268" cy="286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02010" y="259464"/>
            <a:ext cx="93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</a:t>
            </a:r>
            <a:r>
              <a:rPr lang="ko-KR" altLang="en-US" dirty="0" smtClean="0"/>
              <a:t>결과 업로드 확인 가능</a:t>
            </a:r>
            <a:r>
              <a:rPr lang="en-US" altLang="ko-KR" dirty="0" smtClean="0"/>
              <a:t>		     *</a:t>
            </a:r>
            <a:r>
              <a:rPr lang="ko-KR" altLang="en-US" dirty="0" smtClean="0"/>
              <a:t>읽기만큼은 확실하게 가능하도록 권한 변경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2887" y="2473165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ssh</a:t>
            </a:r>
            <a:r>
              <a:rPr lang="en-US" altLang="ko-KR" dirty="0" smtClean="0">
                <a:solidFill>
                  <a:schemeClr val="bg1"/>
                </a:solidFill>
              </a:rPr>
              <a:t> –I id_rsa1 </a:t>
            </a:r>
            <a:r>
              <a:rPr lang="en-US" altLang="ko-KR" dirty="0" err="1" smtClean="0">
                <a:solidFill>
                  <a:schemeClr val="bg1"/>
                </a:solidFill>
              </a:rPr>
              <a:t>Ubuntu@public_ip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2887" y="4691270"/>
            <a:ext cx="339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632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0" y="3652102"/>
            <a:ext cx="11560731" cy="5312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6" y="5112633"/>
            <a:ext cx="11565575" cy="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936" y="3282770"/>
            <a:ext cx="830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linux</a:t>
            </a:r>
            <a:r>
              <a:rPr lang="en-US" altLang="ko-KR" dirty="0" smtClean="0"/>
              <a:t> update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1253" y="4598163"/>
            <a:ext cx="45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apache2 install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2936" y="501439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86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9" y="149467"/>
            <a:ext cx="6677957" cy="3458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27" y="3010856"/>
            <a:ext cx="6792273" cy="40963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7263" y="914401"/>
            <a:ext cx="640928" cy="38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92531" y="2623931"/>
            <a:ext cx="2926929" cy="386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11992" y="4870175"/>
            <a:ext cx="1575207" cy="331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굽은 화살표 8"/>
          <p:cNvSpPr/>
          <p:nvPr/>
        </p:nvSpPr>
        <p:spPr>
          <a:xfrm rot="5242791">
            <a:off x="7176054" y="1601583"/>
            <a:ext cx="993913" cy="10058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3" y="3438048"/>
            <a:ext cx="5115639" cy="341995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893753"/>
            <a:ext cx="5096586" cy="3419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63" y="145974"/>
            <a:ext cx="3029373" cy="30674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6563" y="457200"/>
            <a:ext cx="516985" cy="21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6563" y="675861"/>
            <a:ext cx="2683715" cy="21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563" y="5313706"/>
            <a:ext cx="1172967" cy="371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67739" y="4353340"/>
            <a:ext cx="384463" cy="258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888435" y="2842591"/>
            <a:ext cx="556591" cy="735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267739" y="3438048"/>
            <a:ext cx="841513" cy="57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87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046" y="4848902"/>
            <a:ext cx="5255686" cy="20090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04774" y="4848902"/>
            <a:ext cx="2892773" cy="339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73644" cy="47536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40179" y="1474346"/>
            <a:ext cx="1197520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40179" y="2090572"/>
            <a:ext cx="1197520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76124" y="4375255"/>
            <a:ext cx="1197520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굽은 화살표 10"/>
          <p:cNvSpPr/>
          <p:nvPr/>
        </p:nvSpPr>
        <p:spPr>
          <a:xfrm rot="5400000">
            <a:off x="8780977" y="3355500"/>
            <a:ext cx="1133061" cy="11926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35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ssh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71" y="695739"/>
            <a:ext cx="10308829" cy="6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66" y="1367821"/>
            <a:ext cx="5552402" cy="3881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1367821"/>
            <a:ext cx="4124901" cy="7430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85641" y="1620078"/>
            <a:ext cx="1192696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82166" y="2862470"/>
            <a:ext cx="1192696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62019" y="2862470"/>
            <a:ext cx="1793322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015409" y="2325757"/>
            <a:ext cx="729031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749" y="1544361"/>
            <a:ext cx="5560904" cy="3881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6" y="1337781"/>
            <a:ext cx="4525006" cy="9621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29628" y="1680817"/>
            <a:ext cx="1192696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94749" y="3061252"/>
            <a:ext cx="1192696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8853" y="3061252"/>
            <a:ext cx="1782590" cy="23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711148" y="2299940"/>
            <a:ext cx="616226" cy="76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7" y="2061009"/>
            <a:ext cx="4163006" cy="193384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9593"/>
            <a:ext cx="5649113" cy="30865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29409" y="2789392"/>
            <a:ext cx="1192696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52592" y="2286000"/>
            <a:ext cx="1239078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50086" y="1869594"/>
            <a:ext cx="1570383" cy="191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0757" y="4234070"/>
            <a:ext cx="395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고정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009322" y="2643809"/>
            <a:ext cx="775252" cy="384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0" y="2769687"/>
            <a:ext cx="6418966" cy="345140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0" y="233138"/>
            <a:ext cx="4057650" cy="1733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76" y="601311"/>
            <a:ext cx="4919946" cy="5466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76" y="2493244"/>
            <a:ext cx="7653082" cy="55288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52330" y="3260035"/>
            <a:ext cx="874644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30626" y="954157"/>
            <a:ext cx="1113183" cy="26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89234" y="601311"/>
            <a:ext cx="3420588" cy="352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13982" y="2687059"/>
            <a:ext cx="914401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513982" y="1219182"/>
            <a:ext cx="775252" cy="1066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49984" y="1861427"/>
            <a:ext cx="302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reboot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755374" y="2046093"/>
            <a:ext cx="496956" cy="640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9652" y="2046093"/>
            <a:ext cx="254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en-US" altLang="ko-KR" dirty="0" err="1" smtClean="0"/>
              <a:t>wq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04660" y="2769687"/>
            <a:ext cx="1725550" cy="155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61652" y="0"/>
            <a:ext cx="57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hostnamectl</a:t>
            </a:r>
            <a:r>
              <a:rPr lang="en-US" altLang="ko-KR" dirty="0" smtClean="0"/>
              <a:t> set-hostname </a:t>
            </a:r>
            <a:r>
              <a:rPr lang="en-US" altLang="ko-KR" dirty="0" err="1" smtClean="0"/>
              <a:t>forChangeName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7026" y="3046129"/>
            <a:ext cx="455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호스트네임이 지정한 </a:t>
            </a:r>
            <a:r>
              <a:rPr lang="en-US" altLang="ko-KR" dirty="0" smtClean="0"/>
              <a:t>kopo01</a:t>
            </a:r>
            <a:r>
              <a:rPr lang="ko-KR" altLang="en-US" dirty="0" smtClean="0"/>
              <a:t>로 바뀌었음을 확인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</TotalTime>
  <Words>305</Words>
  <Application>Microsoft Office PowerPoint</Application>
  <PresentationFormat>와이드스크린</PresentationFormat>
  <Paragraphs>101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HY그래픽M</vt:lpstr>
      <vt:lpstr>맑은 고딕</vt:lpstr>
      <vt:lpstr>Arial</vt:lpstr>
      <vt:lpstr>Trebuchet MS</vt:lpstr>
      <vt:lpstr>Wingdings 3</vt:lpstr>
      <vt:lpstr>패싯</vt:lpstr>
      <vt:lpstr>Linux 9장</vt:lpstr>
      <vt:lpstr>노트정리</vt:lpstr>
      <vt:lpstr>vm복제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포트포워딩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GCP 가입 &amp; 연결</vt:lpstr>
      <vt:lpstr>계정가입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AWS 가입 &amp; 연결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man ssh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9장</dc:title>
  <dc:creator>A_013</dc:creator>
  <cp:lastModifiedBy>A_013</cp:lastModifiedBy>
  <cp:revision>121</cp:revision>
  <dcterms:created xsi:type="dcterms:W3CDTF">2022-04-05T07:51:01Z</dcterms:created>
  <dcterms:modified xsi:type="dcterms:W3CDTF">2022-04-06T23:56:39Z</dcterms:modified>
</cp:coreProperties>
</file>