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65" r:id="rId5"/>
    <p:sldId id="258" r:id="rId6"/>
    <p:sldId id="266" r:id="rId7"/>
    <p:sldId id="260" r:id="rId8"/>
    <p:sldId id="261" r:id="rId9"/>
    <p:sldId id="262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1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8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499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2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928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9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28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8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97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0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7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0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7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2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6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B1FF-8ACC-4778-9953-651E0C75FD6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6FEDF9-E641-4CC3-9F32-FF012D6B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1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Linux 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docker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Kopo12 </a:t>
            </a:r>
            <a:r>
              <a:rPr lang="ko-KR" altLang="en-US" dirty="0" smtClean="0"/>
              <a:t>김희주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09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79514" y="-45856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topcat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포트포워딩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86" y="2018625"/>
            <a:ext cx="6373114" cy="4839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9" y="2394884"/>
            <a:ext cx="5096586" cy="34199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43808" y="4631634"/>
            <a:ext cx="1610139" cy="315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009322" y="4631634"/>
            <a:ext cx="993913" cy="47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9144"/>
            <a:ext cx="4358112" cy="1055598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596348" y="1789043"/>
            <a:ext cx="576469" cy="636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7747" y="4353339"/>
            <a:ext cx="983975" cy="278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18886" y="3887953"/>
            <a:ext cx="6028557" cy="295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382538" y="4183524"/>
            <a:ext cx="9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05008" y="4183524"/>
            <a:ext cx="114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56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44723"/>
            <a:ext cx="8596668" cy="36281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9" y="1630557"/>
            <a:ext cx="15273084" cy="103312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78557" y="2313797"/>
            <a:ext cx="2510678" cy="349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382" y="4690276"/>
            <a:ext cx="5387618" cy="216772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222323" y="4690276"/>
            <a:ext cx="2790234" cy="378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2663687" y="2862470"/>
            <a:ext cx="397565" cy="482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6321287" y="4690276"/>
            <a:ext cx="974035" cy="37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3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134" y="192156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</a:t>
            </a:r>
            <a:r>
              <a:rPr lang="en-US" altLang="ko-KR" dirty="0" err="1" smtClean="0"/>
              <a:t>docker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9" y="935085"/>
            <a:ext cx="9886122" cy="59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노트정리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4" y="20271"/>
            <a:ext cx="5128296" cy="6837730"/>
          </a:xfrm>
        </p:spPr>
      </p:pic>
    </p:spTree>
    <p:extLst>
      <p:ext uri="{BB962C8B-B14F-4D97-AF65-F5344CB8AC3E}">
        <p14:creationId xmlns:p14="http://schemas.microsoft.com/office/powerpoint/2010/main" val="263730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37" y="264672"/>
            <a:ext cx="8421275" cy="2353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198" y="2646766"/>
            <a:ext cx="8430802" cy="4220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737" y="2637836"/>
            <a:ext cx="355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설치를 위해 우선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737" y="3677478"/>
            <a:ext cx="3553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설치를 위한 패키지 설치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전부 최신 버전이 설치되어있다고 나옴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autoremove</a:t>
            </a:r>
            <a:r>
              <a:rPr lang="ko-KR" altLang="en-US" dirty="0" smtClean="0"/>
              <a:t>후 재설치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48071" y="1152940"/>
            <a:ext cx="2325756" cy="288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61198" y="2626605"/>
            <a:ext cx="4329254" cy="1050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61198" y="6162261"/>
            <a:ext cx="6635132" cy="5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4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784" y="0"/>
            <a:ext cx="8157216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34784" y="0"/>
            <a:ext cx="4413477" cy="1013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148" y="31805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필요 패키지 재설치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71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57" y="621084"/>
            <a:ext cx="8497486" cy="1600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36" y="2979928"/>
            <a:ext cx="8440328" cy="2210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5657" y="0"/>
            <a:ext cx="954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official GPG key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657" y="2473259"/>
            <a:ext cx="84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필요 패키지 설치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5658" y="621084"/>
            <a:ext cx="8440328" cy="1326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45533" y="2955195"/>
            <a:ext cx="2167441" cy="284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6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00394" cy="53521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2472"/>
            <a:ext cx="8487960" cy="10955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7960" y="5762472"/>
            <a:ext cx="320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최신버전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5:20.10.14~3-0~ubuntu-focal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682986"/>
            <a:ext cx="10217426" cy="265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5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15" y="262131"/>
            <a:ext cx="8468907" cy="61349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65513" y="516835"/>
            <a:ext cx="3001617" cy="278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23513" y="516835"/>
            <a:ext cx="27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run!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77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9282" y="231913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Ubuntu </a:t>
            </a:r>
            <a:r>
              <a:rPr lang="ko-KR" altLang="en-US" dirty="0" smtClean="0"/>
              <a:t>이미지를 사용한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85" y="2602113"/>
            <a:ext cx="8507012" cy="40391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09321" y="2602114"/>
            <a:ext cx="4731027" cy="240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31285" y="5784573"/>
            <a:ext cx="8507012" cy="477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78696" y="2048115"/>
            <a:ext cx="626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run –d –p </a:t>
            </a:r>
            <a:r>
              <a:rPr lang="ko-KR" altLang="en-US" dirty="0" smtClean="0"/>
              <a:t>호스트포트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로컬포트 </a:t>
            </a:r>
            <a:r>
              <a:rPr lang="en-US" altLang="ko-KR" dirty="0" err="1" smtClean="0"/>
              <a:t>imagename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2814450" y="5903842"/>
            <a:ext cx="516835" cy="23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7232" y="5699946"/>
            <a:ext cx="20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설치된것</a:t>
            </a:r>
            <a:r>
              <a:rPr lang="ko-KR" altLang="en-US" dirty="0" smtClean="0"/>
              <a:t> 확인가능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808922"/>
            <a:ext cx="33312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run :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-d : </a:t>
            </a:r>
            <a:r>
              <a:rPr lang="ko-KR" altLang="en-US" dirty="0" smtClean="0"/>
              <a:t>백그라운드 모드</a:t>
            </a:r>
            <a:endParaRPr lang="en-US" altLang="ko-KR" dirty="0" smtClean="0"/>
          </a:p>
          <a:p>
            <a:r>
              <a:rPr lang="en-US" altLang="ko-KR" dirty="0" smtClean="0"/>
              <a:t>-p : </a:t>
            </a:r>
            <a:r>
              <a:rPr lang="ko-KR" altLang="en-US" dirty="0" smtClean="0"/>
              <a:t>포트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작동중인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r>
              <a:rPr lang="en-US" altLang="ko-KR" dirty="0" smtClean="0"/>
              <a:t>-a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’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83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tomcat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146" y="1056465"/>
            <a:ext cx="8449854" cy="40201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42146" y="1056465"/>
            <a:ext cx="8449854" cy="471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42146" y="4487816"/>
            <a:ext cx="8449854" cy="58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25" y="5076576"/>
            <a:ext cx="8421275" cy="178142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42146" y="5665336"/>
            <a:ext cx="8449854" cy="471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41983" y="0"/>
            <a:ext cx="9250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설치 명령어 </a:t>
            </a:r>
            <a:r>
              <a:rPr lang="en-US" altLang="ko-KR" dirty="0" smtClean="0"/>
              <a:t>: 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run –d –p </a:t>
            </a:r>
            <a:r>
              <a:rPr lang="ko-KR" altLang="en-US" dirty="0" smtClean="0"/>
              <a:t>호스트포트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지정포트 </a:t>
            </a:r>
            <a:r>
              <a:rPr lang="en-US" altLang="ko-KR" dirty="0" smtClean="0"/>
              <a:t>-–</a:t>
            </a:r>
            <a:r>
              <a:rPr lang="en-US" altLang="ko-KR" dirty="0" smtClean="0"/>
              <a:t>name </a:t>
            </a:r>
            <a:r>
              <a:rPr lang="en-US" altLang="ko-KR" dirty="0" err="1" smtClean="0"/>
              <a:t>tomcat_docker</a:t>
            </a:r>
            <a:r>
              <a:rPr lang="en-US" altLang="ko-KR" dirty="0" smtClean="0"/>
              <a:t> –v </a:t>
            </a:r>
            <a:r>
              <a:rPr lang="ko-KR" altLang="en-US" dirty="0" smtClean="0"/>
              <a:t>현주소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톰캣설치된주소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tomcat:9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904" y="4790661"/>
            <a:ext cx="276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 확인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2941983" y="4487816"/>
            <a:ext cx="536713" cy="441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941983" y="5665336"/>
            <a:ext cx="655982" cy="471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8207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135</Words>
  <Application>Microsoft Office PowerPoint</Application>
  <PresentationFormat>와이드스크린</PresentationFormat>
  <Paragraphs>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HY그래픽M</vt:lpstr>
      <vt:lpstr>맑은 고딕</vt:lpstr>
      <vt:lpstr>Arial</vt:lpstr>
      <vt:lpstr>Trebuchet MS</vt:lpstr>
      <vt:lpstr>Wingdings 3</vt:lpstr>
      <vt:lpstr>패싯</vt:lpstr>
      <vt:lpstr>Linux 9장_docker</vt:lpstr>
      <vt:lpstr>노트정리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Ubuntu 이미지를 사용한 docker 실행</vt:lpstr>
      <vt:lpstr>tomcat설치</vt:lpstr>
      <vt:lpstr>topcat 포트포워딩</vt:lpstr>
      <vt:lpstr>jsp</vt:lpstr>
      <vt:lpstr>man docker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9장_docker</dc:title>
  <dc:creator>A_013</dc:creator>
  <cp:lastModifiedBy>A_013</cp:lastModifiedBy>
  <cp:revision>34</cp:revision>
  <dcterms:created xsi:type="dcterms:W3CDTF">2022-04-06T23:58:51Z</dcterms:created>
  <dcterms:modified xsi:type="dcterms:W3CDTF">2022-04-07T06:01:28Z</dcterms:modified>
</cp:coreProperties>
</file>