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1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EFF6-AED1-4E1E-A5DF-EA60060ADB9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055E-69D6-4C42-BA5F-0552B4C50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5" y="958069"/>
            <a:ext cx="9513926" cy="5737184"/>
          </a:xfr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30" y="196627"/>
            <a:ext cx="4020666" cy="2988121"/>
          </a:xfrm>
        </p:spPr>
      </p:pic>
    </p:spTree>
    <p:extLst>
      <p:ext uri="{BB962C8B-B14F-4D97-AF65-F5344CB8AC3E}">
        <p14:creationId xmlns:p14="http://schemas.microsoft.com/office/powerpoint/2010/main" val="9671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8" y="845681"/>
            <a:ext cx="9538486" cy="582274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34" y="169502"/>
            <a:ext cx="4355028" cy="2616392"/>
          </a:xfrm>
        </p:spPr>
      </p:pic>
    </p:spTree>
    <p:extLst>
      <p:ext uri="{BB962C8B-B14F-4D97-AF65-F5344CB8AC3E}">
        <p14:creationId xmlns:p14="http://schemas.microsoft.com/office/powerpoint/2010/main" val="16699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R1</vt:lpstr>
      <vt:lpstr>R2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R1</dc:title>
  <dc:creator>A_013</dc:creator>
  <cp:lastModifiedBy>A_013</cp:lastModifiedBy>
  <cp:revision>1</cp:revision>
  <dcterms:created xsi:type="dcterms:W3CDTF">2022-03-23T00:42:41Z</dcterms:created>
  <dcterms:modified xsi:type="dcterms:W3CDTF">2022-03-23T00:42:53Z</dcterms:modified>
</cp:coreProperties>
</file>