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FC9-D6C2-4250-BF41-F12C2A093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CBA74-5DB5-4D1F-915A-8852B3E4C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6E42-CB47-4ED6-92A2-F1720B29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3F2B-A4A5-412B-9ED2-9F1B9A4E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1225-368D-4B56-BC43-6057491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9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3F8-966C-40C3-AB71-D68C0FA3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2576-BCF9-4BEB-A775-D9E30C0D5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566E-4733-452E-AEED-4D7518FE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4CF4-4DF3-4E09-AB1D-1563C1C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2C6A-4379-4F98-AE26-A89E62E0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28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91869-9B4A-4890-8B1F-97856534C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7ECD-77B0-46CC-A98F-90D83448C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3721-970A-4DB2-9157-2F00B34B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B376-71B7-4683-81B3-B96455EF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47A3-6E41-4259-BCD8-2C6C2A8F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0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A09E-C2EB-4937-B3C3-F05B9537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8D47-6B15-4628-AE85-332AE5C0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DF7F-9F98-4D05-B7C2-85E4B99F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3C58-B452-4006-9443-2A70D478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1572-6195-4966-8D8A-28886E4B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7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5943-A3F7-488D-B345-AA34C12C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0071-F443-466E-BD75-D2CD76CD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D794-6606-4504-BE47-D904856C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88B8-E404-4E9B-90B5-30B415E1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33FD-E236-4D1F-A676-6C2BEAD6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7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1D3C-E3EA-4E68-BED1-D2B3AFBF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4BA9-DFB9-4788-9925-D5DE646D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95FAC-0C7E-437E-878E-DD4C48EB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61BF-C554-41C2-A0BB-1509DEC8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B44E-F3EF-446F-9B6A-E9D193AF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4ED4-E553-4083-A4C5-3AFFF354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85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6627-3790-4903-80AD-FEFBF3FC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36CD-7F50-4EE4-9B20-D8810A59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7E88-35A1-4960-B40F-A42EEEDD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A515B-7280-4E7E-8C6A-79D457DB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E208-8DF3-487E-9221-3BBC155D6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6A372-D8C2-42E0-AE72-BDD10DEF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26B35-BB24-44E5-9F2E-46C3C809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8E58-1F50-47BA-BA45-11D13FD4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7F96-F935-459F-A39B-841F30F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CDB21-214A-4492-89E7-FE72BF99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9D9FF-59C2-4A00-A3DB-21AF141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C16E-7AAE-4342-8033-17E89706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69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140A6-A9D7-4D8D-919E-AE00CE67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5415-0DDF-4E73-A251-0210F64B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01F5-CADC-4CCA-96B4-8197712A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6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5128-00F6-4A48-8EB2-BE9A3A14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A563-521D-4278-8D5D-91A8D8C9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01CCA-BD10-47F4-BAA0-192292A9A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18F1-D45D-4FAF-A668-3D08DA6E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1114-14F2-4CB8-A5EA-B5037192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535D6-8A36-4627-A386-ACB26677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2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2EA4-3178-4A89-9B91-86F8E0F0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700A-680D-448F-BF8E-BC24A6F1F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34B12-0A99-416E-8669-E4EC33E3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5EC7-792D-4604-A61C-60CBDF94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02ADF-8963-42B5-8366-7B26C684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FE393-25C8-4953-AA19-07CC5AB7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B60E-23BD-4F8E-9D93-7B49AE04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4BF87-3C94-4A9F-AA9B-2059A8A7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38B5-6AD6-49FD-93FB-7BD17894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F3FE-8FA2-49CA-B236-8F35C2227B92}" type="datetimeFigureOut">
              <a:rPr lang="en-CA" smtClean="0"/>
              <a:t>2020-02-26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8F06-B29C-44DC-AE2D-41D3A77F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EBC3-A428-4E61-914D-7D090F43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F235-38DD-456F-866D-B239327520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84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B0711-E7FB-4F50-89C6-E5D209FB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" y="2076641"/>
            <a:ext cx="12192000" cy="4125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8216C-FE65-483D-BFFB-EEA113F77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3519" y="0"/>
            <a:ext cx="4384084" cy="3545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01D55-4BCB-47BB-AEE8-DCCD0726D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54121" r="32121" b="7702"/>
          <a:stretch/>
        </p:blipFill>
        <p:spPr>
          <a:xfrm>
            <a:off x="4257965" y="656209"/>
            <a:ext cx="2530764" cy="24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636F85-C75A-4787-916C-03009AC2B898}"/>
              </a:ext>
            </a:extLst>
          </p:cNvPr>
          <p:cNvGrpSpPr/>
          <p:nvPr/>
        </p:nvGrpSpPr>
        <p:grpSpPr>
          <a:xfrm>
            <a:off x="4381500" y="0"/>
            <a:ext cx="3429000" cy="6858000"/>
            <a:chOff x="4381500" y="0"/>
            <a:chExt cx="3429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250B23-4D9F-4AF1-8E46-1FCFDF9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0" y="0"/>
              <a:ext cx="3429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AC0EAE-456E-44D4-98A9-6287BD3B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021" y="195831"/>
              <a:ext cx="1426346" cy="2729361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3D0E48-B0C1-4414-811E-D9D3249BBA7F}"/>
                </a:ext>
              </a:extLst>
            </p:cNvPr>
            <p:cNvSpPr/>
            <p:nvPr/>
          </p:nvSpPr>
          <p:spPr>
            <a:xfrm>
              <a:off x="6601224" y="4420061"/>
              <a:ext cx="554180" cy="1066337"/>
            </a:xfrm>
            <a:prstGeom prst="rect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59A478-150C-42F9-B090-A9F5251002CE}"/>
                </a:ext>
              </a:extLst>
            </p:cNvPr>
            <p:cNvCxnSpPr/>
            <p:nvPr/>
          </p:nvCxnSpPr>
          <p:spPr>
            <a:xfrm>
              <a:off x="6069367" y="2925192"/>
              <a:ext cx="531857" cy="14948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C474A-FA61-42C6-AC92-696F70E475DC}"/>
                </a:ext>
              </a:extLst>
            </p:cNvPr>
            <p:cNvSpPr txBox="1"/>
            <p:nvPr/>
          </p:nvSpPr>
          <p:spPr>
            <a:xfrm>
              <a:off x="5515994" y="807867"/>
              <a:ext cx="494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fill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CD90BF-78E5-43C6-AC66-7EA4D0B00E7A}"/>
                </a:ext>
              </a:extLst>
            </p:cNvPr>
            <p:cNvCxnSpPr>
              <a:cxnSpLocks/>
            </p:cNvCxnSpPr>
            <p:nvPr/>
          </p:nvCxnSpPr>
          <p:spPr>
            <a:xfrm>
              <a:off x="5113538" y="1087733"/>
              <a:ext cx="97654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88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McSorley</dc:creator>
  <cp:lastModifiedBy>Hannah McSorley</cp:lastModifiedBy>
  <cp:revision>2</cp:revision>
  <dcterms:created xsi:type="dcterms:W3CDTF">2020-02-27T00:32:13Z</dcterms:created>
  <dcterms:modified xsi:type="dcterms:W3CDTF">2020-02-27T00:44:42Z</dcterms:modified>
</cp:coreProperties>
</file>