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77" r:id="rId3"/>
    <p:sldId id="278" r:id="rId4"/>
    <p:sldId id="27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澤 龍一" initials="吉澤" lastIdx="2" clrIdx="0">
    <p:extLst>
      <p:ext uri="{19B8F6BF-5375-455C-9EA6-DF929625EA0E}">
        <p15:presenceInfo xmlns:p15="http://schemas.microsoft.com/office/powerpoint/2012/main" userId="28d3f9754e1bd1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6C372-5DCD-4DE2-9C25-5AE4FAE14DD6}" v="22" dt="2022-04-04T03:05:41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39" autoAdjust="0"/>
  </p:normalViewPr>
  <p:slideViewPr>
    <p:cSldViewPr snapToGrid="0">
      <p:cViewPr varScale="1">
        <p:scale>
          <a:sx n="127" d="100"/>
          <a:sy n="127" d="100"/>
        </p:scale>
        <p:origin x="8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吉澤 龍一" userId="28d3f9754e1bd15a" providerId="LiveId" clId="{C716C372-5DCD-4DE2-9C25-5AE4FAE14DD6}"/>
    <pc:docChg chg="undo custSel addSld delSld modSld">
      <pc:chgData name="吉澤 龍一" userId="28d3f9754e1bd15a" providerId="LiveId" clId="{C716C372-5DCD-4DE2-9C25-5AE4FAE14DD6}" dt="2022-04-04T03:06:07.739" v="402" actId="1076"/>
      <pc:docMkLst>
        <pc:docMk/>
      </pc:docMkLst>
      <pc:sldChg chg="del">
        <pc:chgData name="吉澤 龍一" userId="28d3f9754e1bd15a" providerId="LiveId" clId="{C716C372-5DCD-4DE2-9C25-5AE4FAE14DD6}" dt="2022-04-04T00:43:21.625" v="1" actId="47"/>
        <pc:sldMkLst>
          <pc:docMk/>
          <pc:sldMk cId="2099447122" sldId="256"/>
        </pc:sldMkLst>
      </pc:sldChg>
      <pc:sldChg chg="delSp modSp mod">
        <pc:chgData name="吉澤 龍一" userId="28d3f9754e1bd15a" providerId="LiveId" clId="{C716C372-5DCD-4DE2-9C25-5AE4FAE14DD6}" dt="2022-04-04T02:45:32.050" v="46" actId="478"/>
        <pc:sldMkLst>
          <pc:docMk/>
          <pc:sldMk cId="3795584927" sldId="258"/>
        </pc:sldMkLst>
        <pc:spChg chg="del">
          <ac:chgData name="吉澤 龍一" userId="28d3f9754e1bd15a" providerId="LiveId" clId="{C716C372-5DCD-4DE2-9C25-5AE4FAE14DD6}" dt="2022-04-04T02:45:31.314" v="45" actId="478"/>
          <ac:spMkLst>
            <pc:docMk/>
            <pc:sldMk cId="3795584927" sldId="258"/>
            <ac:spMk id="3" creationId="{D3FC4235-2B35-4AEA-8E33-80C1CD62AAFD}"/>
          </ac:spMkLst>
        </pc:spChg>
        <pc:spChg chg="mod">
          <ac:chgData name="吉澤 龍一" userId="28d3f9754e1bd15a" providerId="LiveId" clId="{C716C372-5DCD-4DE2-9C25-5AE4FAE14DD6}" dt="2022-04-04T00:43:33.233" v="21" actId="20577"/>
          <ac:spMkLst>
            <pc:docMk/>
            <pc:sldMk cId="3795584927" sldId="258"/>
            <ac:spMk id="5" creationId="{8F925FD2-7A94-4E33-9518-FF158E2A3366}"/>
          </ac:spMkLst>
        </pc:spChg>
        <pc:spChg chg="del">
          <ac:chgData name="吉澤 龍一" userId="28d3f9754e1bd15a" providerId="LiveId" clId="{C716C372-5DCD-4DE2-9C25-5AE4FAE14DD6}" dt="2022-04-04T02:45:32.050" v="46" actId="478"/>
          <ac:spMkLst>
            <pc:docMk/>
            <pc:sldMk cId="3795584927" sldId="258"/>
            <ac:spMk id="16" creationId="{05A3EB58-356E-4DDD-A36E-96EB846F991C}"/>
          </ac:spMkLst>
        </pc:spChg>
      </pc:sldChg>
      <pc:sldChg chg="del">
        <pc:chgData name="吉澤 龍一" userId="28d3f9754e1bd15a" providerId="LiveId" clId="{C716C372-5DCD-4DE2-9C25-5AE4FAE14DD6}" dt="2022-04-04T00:43:19.589" v="0" actId="47"/>
        <pc:sldMkLst>
          <pc:docMk/>
          <pc:sldMk cId="2326882846" sldId="269"/>
        </pc:sldMkLst>
      </pc:sldChg>
      <pc:sldChg chg="del">
        <pc:chgData name="吉澤 龍一" userId="28d3f9754e1bd15a" providerId="LiveId" clId="{C716C372-5DCD-4DE2-9C25-5AE4FAE14DD6}" dt="2022-04-04T00:43:19.589" v="0" actId="47"/>
        <pc:sldMkLst>
          <pc:docMk/>
          <pc:sldMk cId="1517135825" sldId="270"/>
        </pc:sldMkLst>
      </pc:sldChg>
      <pc:sldChg chg="del">
        <pc:chgData name="吉澤 龍一" userId="28d3f9754e1bd15a" providerId="LiveId" clId="{C716C372-5DCD-4DE2-9C25-5AE4FAE14DD6}" dt="2022-04-04T00:43:19.589" v="0" actId="47"/>
        <pc:sldMkLst>
          <pc:docMk/>
          <pc:sldMk cId="3936897396" sldId="271"/>
        </pc:sldMkLst>
      </pc:sldChg>
      <pc:sldChg chg="del">
        <pc:chgData name="吉澤 龍一" userId="28d3f9754e1bd15a" providerId="LiveId" clId="{C716C372-5DCD-4DE2-9C25-5AE4FAE14DD6}" dt="2022-04-04T00:43:19.589" v="0" actId="47"/>
        <pc:sldMkLst>
          <pc:docMk/>
          <pc:sldMk cId="872886868" sldId="272"/>
        </pc:sldMkLst>
      </pc:sldChg>
      <pc:sldChg chg="del">
        <pc:chgData name="吉澤 龍一" userId="28d3f9754e1bd15a" providerId="LiveId" clId="{C716C372-5DCD-4DE2-9C25-5AE4FAE14DD6}" dt="2022-04-04T00:43:19.589" v="0" actId="47"/>
        <pc:sldMkLst>
          <pc:docMk/>
          <pc:sldMk cId="312671200" sldId="273"/>
        </pc:sldMkLst>
      </pc:sldChg>
      <pc:sldChg chg="del">
        <pc:chgData name="吉澤 龍一" userId="28d3f9754e1bd15a" providerId="LiveId" clId="{C716C372-5DCD-4DE2-9C25-5AE4FAE14DD6}" dt="2022-04-04T00:43:19.589" v="0" actId="47"/>
        <pc:sldMkLst>
          <pc:docMk/>
          <pc:sldMk cId="2996888060" sldId="274"/>
        </pc:sldMkLst>
      </pc:sldChg>
      <pc:sldChg chg="del">
        <pc:chgData name="吉澤 龍一" userId="28d3f9754e1bd15a" providerId="LiveId" clId="{C716C372-5DCD-4DE2-9C25-5AE4FAE14DD6}" dt="2022-04-04T00:43:19.589" v="0" actId="47"/>
        <pc:sldMkLst>
          <pc:docMk/>
          <pc:sldMk cId="678279350" sldId="275"/>
        </pc:sldMkLst>
      </pc:sldChg>
      <pc:sldChg chg="del">
        <pc:chgData name="吉澤 龍一" userId="28d3f9754e1bd15a" providerId="LiveId" clId="{C716C372-5DCD-4DE2-9C25-5AE4FAE14DD6}" dt="2022-04-04T00:43:19.589" v="0" actId="47"/>
        <pc:sldMkLst>
          <pc:docMk/>
          <pc:sldMk cId="2306470049" sldId="276"/>
        </pc:sldMkLst>
      </pc:sldChg>
      <pc:sldChg chg="modSp mod">
        <pc:chgData name="吉澤 龍一" userId="28d3f9754e1bd15a" providerId="LiveId" clId="{C716C372-5DCD-4DE2-9C25-5AE4FAE14DD6}" dt="2022-04-04T00:43:41.965" v="37" actId="5793"/>
        <pc:sldMkLst>
          <pc:docMk/>
          <pc:sldMk cId="3096717439" sldId="277"/>
        </pc:sldMkLst>
        <pc:spChg chg="mod">
          <ac:chgData name="吉澤 龍一" userId="28d3f9754e1bd15a" providerId="LiveId" clId="{C716C372-5DCD-4DE2-9C25-5AE4FAE14DD6}" dt="2022-04-04T00:43:41.965" v="37" actId="5793"/>
          <ac:spMkLst>
            <pc:docMk/>
            <pc:sldMk cId="3096717439" sldId="277"/>
            <ac:spMk id="5" creationId="{8F925FD2-7A94-4E33-9518-FF158E2A3366}"/>
          </ac:spMkLst>
        </pc:spChg>
      </pc:sldChg>
      <pc:sldChg chg="addSp delSp modSp add mod setBg delCm">
        <pc:chgData name="吉澤 龍一" userId="28d3f9754e1bd15a" providerId="LiveId" clId="{C716C372-5DCD-4DE2-9C25-5AE4FAE14DD6}" dt="2022-04-04T02:59:59.655" v="323" actId="14100"/>
        <pc:sldMkLst>
          <pc:docMk/>
          <pc:sldMk cId="3212844145" sldId="278"/>
        </pc:sldMkLst>
        <pc:spChg chg="add mod">
          <ac:chgData name="吉澤 龍一" userId="28d3f9754e1bd15a" providerId="LiveId" clId="{C716C372-5DCD-4DE2-9C25-5AE4FAE14DD6}" dt="2022-04-04T02:52:50.403" v="209" actId="207"/>
          <ac:spMkLst>
            <pc:docMk/>
            <pc:sldMk cId="3212844145" sldId="278"/>
            <ac:spMk id="2" creationId="{6945911A-D3B0-4DE0-BC07-46234D2A3353}"/>
          </ac:spMkLst>
        </pc:spChg>
        <pc:spChg chg="add mod">
          <ac:chgData name="吉澤 龍一" userId="28d3f9754e1bd15a" providerId="LiveId" clId="{C716C372-5DCD-4DE2-9C25-5AE4FAE14DD6}" dt="2022-04-04T02:54:31.691" v="281" actId="1076"/>
          <ac:spMkLst>
            <pc:docMk/>
            <pc:sldMk cId="3212844145" sldId="278"/>
            <ac:spMk id="3" creationId="{0095E435-0A3B-4C88-A030-5E560D918158}"/>
          </ac:spMkLst>
        </pc:spChg>
        <pc:spChg chg="del">
          <ac:chgData name="吉澤 龍一" userId="28d3f9754e1bd15a" providerId="LiveId" clId="{C716C372-5DCD-4DE2-9C25-5AE4FAE14DD6}" dt="2022-04-04T02:47:58.144" v="89" actId="478"/>
          <ac:spMkLst>
            <pc:docMk/>
            <pc:sldMk cId="3212844145" sldId="278"/>
            <ac:spMk id="4" creationId="{76D0D74F-259A-442B-AB24-BF065DDF719E}"/>
          </ac:spMkLst>
        </pc:spChg>
        <pc:spChg chg="del">
          <ac:chgData name="吉澤 龍一" userId="28d3f9754e1bd15a" providerId="LiveId" clId="{C716C372-5DCD-4DE2-9C25-5AE4FAE14DD6}" dt="2022-04-04T02:47:59.243" v="90" actId="478"/>
          <ac:spMkLst>
            <pc:docMk/>
            <pc:sldMk cId="3212844145" sldId="278"/>
            <ac:spMk id="5" creationId="{8F925FD2-7A94-4E33-9518-FF158E2A3366}"/>
          </ac:spMkLst>
        </pc:spChg>
        <pc:spChg chg="del mod">
          <ac:chgData name="吉澤 龍一" userId="28d3f9754e1bd15a" providerId="LiveId" clId="{C716C372-5DCD-4DE2-9C25-5AE4FAE14DD6}" dt="2022-04-04T02:47:39.540" v="84" actId="478"/>
          <ac:spMkLst>
            <pc:docMk/>
            <pc:sldMk cId="3212844145" sldId="278"/>
            <ac:spMk id="6" creationId="{A8CF2278-F719-4D7D-BBCC-62C7AF261F69}"/>
          </ac:spMkLst>
        </pc:spChg>
        <pc:spChg chg="del">
          <ac:chgData name="吉澤 龍一" userId="28d3f9754e1bd15a" providerId="LiveId" clId="{C716C372-5DCD-4DE2-9C25-5AE4FAE14DD6}" dt="2022-04-04T02:45:05.692" v="40" actId="478"/>
          <ac:spMkLst>
            <pc:docMk/>
            <pc:sldMk cId="3212844145" sldId="278"/>
            <ac:spMk id="11" creationId="{004A0153-FAE6-4BB2-BFB8-C1D9A047B051}"/>
          </ac:spMkLst>
        </pc:spChg>
        <pc:spChg chg="del">
          <ac:chgData name="吉澤 龍一" userId="28d3f9754e1bd15a" providerId="LiveId" clId="{C716C372-5DCD-4DE2-9C25-5AE4FAE14DD6}" dt="2022-04-04T02:45:05.692" v="40" actId="478"/>
          <ac:spMkLst>
            <pc:docMk/>
            <pc:sldMk cId="3212844145" sldId="278"/>
            <ac:spMk id="12" creationId="{7F5D22C3-4ECC-4736-BB32-2CE8F6C8AFE0}"/>
          </ac:spMkLst>
        </pc:spChg>
        <pc:spChg chg="del">
          <ac:chgData name="吉澤 龍一" userId="28d3f9754e1bd15a" providerId="LiveId" clId="{C716C372-5DCD-4DE2-9C25-5AE4FAE14DD6}" dt="2022-04-04T02:45:05.692" v="40" actId="478"/>
          <ac:spMkLst>
            <pc:docMk/>
            <pc:sldMk cId="3212844145" sldId="278"/>
            <ac:spMk id="13" creationId="{B322CA12-6466-4237-BE45-84924D077093}"/>
          </ac:spMkLst>
        </pc:spChg>
        <pc:spChg chg="del">
          <ac:chgData name="吉澤 龍一" userId="28d3f9754e1bd15a" providerId="LiveId" clId="{C716C372-5DCD-4DE2-9C25-5AE4FAE14DD6}" dt="2022-04-04T02:45:05.692" v="40" actId="478"/>
          <ac:spMkLst>
            <pc:docMk/>
            <pc:sldMk cId="3212844145" sldId="278"/>
            <ac:spMk id="14" creationId="{72208445-5D67-4C35-BD00-6AC21676B70C}"/>
          </ac:spMkLst>
        </pc:spChg>
        <pc:spChg chg="del">
          <ac:chgData name="吉澤 龍一" userId="28d3f9754e1bd15a" providerId="LiveId" clId="{C716C372-5DCD-4DE2-9C25-5AE4FAE14DD6}" dt="2022-04-04T02:45:05.692" v="40" actId="478"/>
          <ac:spMkLst>
            <pc:docMk/>
            <pc:sldMk cId="3212844145" sldId="278"/>
            <ac:spMk id="15" creationId="{A438E2E3-3479-482D-BC83-F6F6F5BCBA5C}"/>
          </ac:spMkLst>
        </pc:spChg>
        <pc:spChg chg="del">
          <ac:chgData name="吉澤 龍一" userId="28d3f9754e1bd15a" providerId="LiveId" clId="{C716C372-5DCD-4DE2-9C25-5AE4FAE14DD6}" dt="2022-04-04T02:46:22.576" v="66" actId="478"/>
          <ac:spMkLst>
            <pc:docMk/>
            <pc:sldMk cId="3212844145" sldId="278"/>
            <ac:spMk id="17" creationId="{189611C0-2930-4F04-A19C-7312DA0E5E78}"/>
          </ac:spMkLst>
        </pc:spChg>
        <pc:spChg chg="del">
          <ac:chgData name="吉澤 龍一" userId="28d3f9754e1bd15a" providerId="LiveId" clId="{C716C372-5DCD-4DE2-9C25-5AE4FAE14DD6}" dt="2022-04-04T02:46:22.576" v="66" actId="478"/>
          <ac:spMkLst>
            <pc:docMk/>
            <pc:sldMk cId="3212844145" sldId="278"/>
            <ac:spMk id="18" creationId="{A2359448-42CC-46A1-B1FE-79F087278CED}"/>
          </ac:spMkLst>
        </pc:spChg>
        <pc:spChg chg="del">
          <ac:chgData name="吉澤 龍一" userId="28d3f9754e1bd15a" providerId="LiveId" clId="{C716C372-5DCD-4DE2-9C25-5AE4FAE14DD6}" dt="2022-04-04T02:46:22.576" v="66" actId="478"/>
          <ac:spMkLst>
            <pc:docMk/>
            <pc:sldMk cId="3212844145" sldId="278"/>
            <ac:spMk id="19" creationId="{EF58AF85-3411-4FC3-8CEA-75E11186D444}"/>
          </ac:spMkLst>
        </pc:spChg>
        <pc:spChg chg="del">
          <ac:chgData name="吉澤 龍一" userId="28d3f9754e1bd15a" providerId="LiveId" clId="{C716C372-5DCD-4DE2-9C25-5AE4FAE14DD6}" dt="2022-04-04T02:46:22.576" v="66" actId="478"/>
          <ac:spMkLst>
            <pc:docMk/>
            <pc:sldMk cId="3212844145" sldId="278"/>
            <ac:spMk id="20" creationId="{439E0936-9893-4FE2-A215-B735710F928C}"/>
          </ac:spMkLst>
        </pc:spChg>
        <pc:spChg chg="del">
          <ac:chgData name="吉澤 龍一" userId="28d3f9754e1bd15a" providerId="LiveId" clId="{C716C372-5DCD-4DE2-9C25-5AE4FAE14DD6}" dt="2022-04-04T02:46:22.576" v="66" actId="478"/>
          <ac:spMkLst>
            <pc:docMk/>
            <pc:sldMk cId="3212844145" sldId="278"/>
            <ac:spMk id="21" creationId="{1936FEBC-E60D-41DB-8D15-909832BF2AD2}"/>
          </ac:spMkLst>
        </pc:spChg>
        <pc:spChg chg="del">
          <ac:chgData name="吉澤 龍一" userId="28d3f9754e1bd15a" providerId="LiveId" clId="{C716C372-5DCD-4DE2-9C25-5AE4FAE14DD6}" dt="2022-04-04T02:46:22.576" v="66" actId="478"/>
          <ac:spMkLst>
            <pc:docMk/>
            <pc:sldMk cId="3212844145" sldId="278"/>
            <ac:spMk id="22" creationId="{7B7A24C1-CE27-4346-9314-CE1E30A2B12E}"/>
          </ac:spMkLst>
        </pc:spChg>
        <pc:spChg chg="add del mod">
          <ac:chgData name="吉澤 龍一" userId="28d3f9754e1bd15a" providerId="LiveId" clId="{C716C372-5DCD-4DE2-9C25-5AE4FAE14DD6}" dt="2022-04-04T02:50:12.927" v="152" actId="1076"/>
          <ac:spMkLst>
            <pc:docMk/>
            <pc:sldMk cId="3212844145" sldId="278"/>
            <ac:spMk id="23" creationId="{6EF74F94-8AAF-44D1-AA8F-85C8574C3AAF}"/>
          </ac:spMkLst>
        </pc:spChg>
        <pc:spChg chg="del">
          <ac:chgData name="吉澤 龍一" userId="28d3f9754e1bd15a" providerId="LiveId" clId="{C716C372-5DCD-4DE2-9C25-5AE4FAE14DD6}" dt="2022-04-04T02:45:09.425" v="44" actId="478"/>
          <ac:spMkLst>
            <pc:docMk/>
            <pc:sldMk cId="3212844145" sldId="278"/>
            <ac:spMk id="24" creationId="{2B15747A-92A7-45FF-8439-39CF378489D9}"/>
          </ac:spMkLst>
        </pc:spChg>
        <pc:spChg chg="add del mod">
          <ac:chgData name="吉澤 龍一" userId="28d3f9754e1bd15a" providerId="LiveId" clId="{C716C372-5DCD-4DE2-9C25-5AE4FAE14DD6}" dt="2022-04-04T02:50:12.927" v="152" actId="1076"/>
          <ac:spMkLst>
            <pc:docMk/>
            <pc:sldMk cId="3212844145" sldId="278"/>
            <ac:spMk id="25" creationId="{FC1F518B-B854-4FBB-9EA2-D9F7A1E0E04D}"/>
          </ac:spMkLst>
        </pc:spChg>
        <pc:spChg chg="add del mod">
          <ac:chgData name="吉澤 龍一" userId="28d3f9754e1bd15a" providerId="LiveId" clId="{C716C372-5DCD-4DE2-9C25-5AE4FAE14DD6}" dt="2022-04-04T02:50:12.927" v="152" actId="1076"/>
          <ac:spMkLst>
            <pc:docMk/>
            <pc:sldMk cId="3212844145" sldId="278"/>
            <ac:spMk id="26" creationId="{54F61409-EF4E-461F-86C6-D2C4F288DBCC}"/>
          </ac:spMkLst>
        </pc:spChg>
        <pc:spChg chg="add mod">
          <ac:chgData name="吉澤 龍一" userId="28d3f9754e1bd15a" providerId="LiveId" clId="{C716C372-5DCD-4DE2-9C25-5AE4FAE14DD6}" dt="2022-04-04T02:50:12.927" v="152" actId="1076"/>
          <ac:spMkLst>
            <pc:docMk/>
            <pc:sldMk cId="3212844145" sldId="278"/>
            <ac:spMk id="27" creationId="{AEDB6D0A-2AA0-4186-BA65-0B217C915118}"/>
          </ac:spMkLst>
        </pc:spChg>
        <pc:spChg chg="add mod">
          <ac:chgData name="吉澤 龍一" userId="28d3f9754e1bd15a" providerId="LiveId" clId="{C716C372-5DCD-4DE2-9C25-5AE4FAE14DD6}" dt="2022-04-04T02:50:12.927" v="152" actId="1076"/>
          <ac:spMkLst>
            <pc:docMk/>
            <pc:sldMk cId="3212844145" sldId="278"/>
            <ac:spMk id="30" creationId="{096AB319-1396-4D4F-AF6D-61C5EC58315A}"/>
          </ac:spMkLst>
        </pc:spChg>
        <pc:spChg chg="add mod">
          <ac:chgData name="吉澤 龍一" userId="28d3f9754e1bd15a" providerId="LiveId" clId="{C716C372-5DCD-4DE2-9C25-5AE4FAE14DD6}" dt="2022-04-04T02:50:12.927" v="152" actId="1076"/>
          <ac:spMkLst>
            <pc:docMk/>
            <pc:sldMk cId="3212844145" sldId="278"/>
            <ac:spMk id="32" creationId="{9424D682-82D6-48E7-9DC9-7B48B6CFBEC6}"/>
          </ac:spMkLst>
        </pc:spChg>
        <pc:spChg chg="add mod">
          <ac:chgData name="吉澤 龍一" userId="28d3f9754e1bd15a" providerId="LiveId" clId="{C716C372-5DCD-4DE2-9C25-5AE4FAE14DD6}" dt="2022-04-04T02:51:46.114" v="196" actId="1076"/>
          <ac:spMkLst>
            <pc:docMk/>
            <pc:sldMk cId="3212844145" sldId="278"/>
            <ac:spMk id="33" creationId="{AD59D9E8-DD00-4520-B444-1BACF6A20395}"/>
          </ac:spMkLst>
        </pc:spChg>
        <pc:spChg chg="add mod">
          <ac:chgData name="吉澤 龍一" userId="28d3f9754e1bd15a" providerId="LiveId" clId="{C716C372-5DCD-4DE2-9C25-5AE4FAE14DD6}" dt="2022-04-04T02:50:12.927" v="152" actId="1076"/>
          <ac:spMkLst>
            <pc:docMk/>
            <pc:sldMk cId="3212844145" sldId="278"/>
            <ac:spMk id="34" creationId="{C36D9EC6-280E-48BE-B437-CE046BA40DD8}"/>
          </ac:spMkLst>
        </pc:spChg>
        <pc:spChg chg="add mod">
          <ac:chgData name="吉澤 龍一" userId="28d3f9754e1bd15a" providerId="LiveId" clId="{C716C372-5DCD-4DE2-9C25-5AE4FAE14DD6}" dt="2022-04-04T02:52:50.403" v="209" actId="207"/>
          <ac:spMkLst>
            <pc:docMk/>
            <pc:sldMk cId="3212844145" sldId="278"/>
            <ac:spMk id="35" creationId="{EAF10652-65D6-42F6-8C24-5D1D1339EB8A}"/>
          </ac:spMkLst>
        </pc:spChg>
        <pc:spChg chg="add mod">
          <ac:chgData name="吉澤 龍一" userId="28d3f9754e1bd15a" providerId="LiveId" clId="{C716C372-5DCD-4DE2-9C25-5AE4FAE14DD6}" dt="2022-04-04T02:50:12.927" v="152" actId="1076"/>
          <ac:spMkLst>
            <pc:docMk/>
            <pc:sldMk cId="3212844145" sldId="278"/>
            <ac:spMk id="36" creationId="{D1239C2A-BD6D-47D6-ABA4-71BC20723308}"/>
          </ac:spMkLst>
        </pc:spChg>
        <pc:spChg chg="add mod">
          <ac:chgData name="吉澤 龍一" userId="28d3f9754e1bd15a" providerId="LiveId" clId="{C716C372-5DCD-4DE2-9C25-5AE4FAE14DD6}" dt="2022-04-04T02:50:12.927" v="152" actId="1076"/>
          <ac:spMkLst>
            <pc:docMk/>
            <pc:sldMk cId="3212844145" sldId="278"/>
            <ac:spMk id="37" creationId="{2989D78D-E134-4328-9F2F-71A4CE3DD69D}"/>
          </ac:spMkLst>
        </pc:spChg>
        <pc:spChg chg="add mod">
          <ac:chgData name="吉澤 龍一" userId="28d3f9754e1bd15a" providerId="LiveId" clId="{C716C372-5DCD-4DE2-9C25-5AE4FAE14DD6}" dt="2022-04-04T02:50:12.927" v="152" actId="1076"/>
          <ac:spMkLst>
            <pc:docMk/>
            <pc:sldMk cId="3212844145" sldId="278"/>
            <ac:spMk id="38" creationId="{7A92FF6E-25A5-43DC-8E89-BA6FA9564633}"/>
          </ac:spMkLst>
        </pc:spChg>
        <pc:spChg chg="add mod">
          <ac:chgData name="吉澤 龍一" userId="28d3f9754e1bd15a" providerId="LiveId" clId="{C716C372-5DCD-4DE2-9C25-5AE4FAE14DD6}" dt="2022-04-04T02:50:12.927" v="152" actId="1076"/>
          <ac:spMkLst>
            <pc:docMk/>
            <pc:sldMk cId="3212844145" sldId="278"/>
            <ac:spMk id="39" creationId="{29EB4BFC-458D-4CFE-8259-E3353CA448B1}"/>
          </ac:spMkLst>
        </pc:spChg>
        <pc:spChg chg="add mod">
          <ac:chgData name="吉澤 龍一" userId="28d3f9754e1bd15a" providerId="LiveId" clId="{C716C372-5DCD-4DE2-9C25-5AE4FAE14DD6}" dt="2022-04-04T02:52:50.403" v="209" actId="207"/>
          <ac:spMkLst>
            <pc:docMk/>
            <pc:sldMk cId="3212844145" sldId="278"/>
            <ac:spMk id="40" creationId="{37DF17D0-A795-4AAC-8F83-0AC8344A5C66}"/>
          </ac:spMkLst>
        </pc:spChg>
        <pc:spChg chg="add mod">
          <ac:chgData name="吉澤 龍一" userId="28d3f9754e1bd15a" providerId="LiveId" clId="{C716C372-5DCD-4DE2-9C25-5AE4FAE14DD6}" dt="2022-04-04T02:52:57.329" v="211" actId="2085"/>
          <ac:spMkLst>
            <pc:docMk/>
            <pc:sldMk cId="3212844145" sldId="278"/>
            <ac:spMk id="41" creationId="{59C810F5-B8FD-493C-9A6A-BDEA186EC833}"/>
          </ac:spMkLst>
        </pc:spChg>
        <pc:spChg chg="add mod">
          <ac:chgData name="吉澤 龍一" userId="28d3f9754e1bd15a" providerId="LiveId" clId="{C716C372-5DCD-4DE2-9C25-5AE4FAE14DD6}" dt="2022-04-04T02:52:57.329" v="211" actId="2085"/>
          <ac:spMkLst>
            <pc:docMk/>
            <pc:sldMk cId="3212844145" sldId="278"/>
            <ac:spMk id="42" creationId="{E209B7DB-ECC6-4A87-B5EB-8107A3F33DCE}"/>
          </ac:spMkLst>
        </pc:spChg>
        <pc:spChg chg="add mod">
          <ac:chgData name="吉澤 龍一" userId="28d3f9754e1bd15a" providerId="LiveId" clId="{C716C372-5DCD-4DE2-9C25-5AE4FAE14DD6}" dt="2022-04-04T02:50:20.807" v="154" actId="1076"/>
          <ac:spMkLst>
            <pc:docMk/>
            <pc:sldMk cId="3212844145" sldId="278"/>
            <ac:spMk id="43" creationId="{C7B80967-8C16-4D0F-89AA-763F7D164F0F}"/>
          </ac:spMkLst>
        </pc:spChg>
        <pc:spChg chg="add mod">
          <ac:chgData name="吉澤 龍一" userId="28d3f9754e1bd15a" providerId="LiveId" clId="{C716C372-5DCD-4DE2-9C25-5AE4FAE14DD6}" dt="2022-04-04T02:50:20.807" v="154" actId="1076"/>
          <ac:spMkLst>
            <pc:docMk/>
            <pc:sldMk cId="3212844145" sldId="278"/>
            <ac:spMk id="44" creationId="{C7ADCF70-2118-4186-8F04-5D45E28CCA00}"/>
          </ac:spMkLst>
        </pc:spChg>
        <pc:spChg chg="add mod">
          <ac:chgData name="吉澤 龍一" userId="28d3f9754e1bd15a" providerId="LiveId" clId="{C716C372-5DCD-4DE2-9C25-5AE4FAE14DD6}" dt="2022-04-04T02:50:20.807" v="154" actId="1076"/>
          <ac:spMkLst>
            <pc:docMk/>
            <pc:sldMk cId="3212844145" sldId="278"/>
            <ac:spMk id="45" creationId="{D6AD1D1A-DFFE-4194-9802-2DFE37092644}"/>
          </ac:spMkLst>
        </pc:spChg>
        <pc:spChg chg="add mod">
          <ac:chgData name="吉澤 龍一" userId="28d3f9754e1bd15a" providerId="LiveId" clId="{C716C372-5DCD-4DE2-9C25-5AE4FAE14DD6}" dt="2022-04-04T02:50:20.807" v="154" actId="1076"/>
          <ac:spMkLst>
            <pc:docMk/>
            <pc:sldMk cId="3212844145" sldId="278"/>
            <ac:spMk id="46" creationId="{5865182D-8410-498A-8428-02111502E69E}"/>
          </ac:spMkLst>
        </pc:spChg>
        <pc:spChg chg="add mod">
          <ac:chgData name="吉澤 龍一" userId="28d3f9754e1bd15a" providerId="LiveId" clId="{C716C372-5DCD-4DE2-9C25-5AE4FAE14DD6}" dt="2022-04-04T02:53:05.614" v="213" actId="207"/>
          <ac:spMkLst>
            <pc:docMk/>
            <pc:sldMk cId="3212844145" sldId="278"/>
            <ac:spMk id="47" creationId="{2455662B-81EA-43B3-87AF-168857BE6853}"/>
          </ac:spMkLst>
        </pc:spChg>
        <pc:spChg chg="add mod">
          <ac:chgData name="吉澤 龍一" userId="28d3f9754e1bd15a" providerId="LiveId" clId="{C716C372-5DCD-4DE2-9C25-5AE4FAE14DD6}" dt="2022-04-04T02:50:20.807" v="154" actId="1076"/>
          <ac:spMkLst>
            <pc:docMk/>
            <pc:sldMk cId="3212844145" sldId="278"/>
            <ac:spMk id="48" creationId="{A4AC2387-C821-49C7-B147-450B1ECE0DA8}"/>
          </ac:spMkLst>
        </pc:spChg>
        <pc:spChg chg="add mod">
          <ac:chgData name="吉澤 龍一" userId="28d3f9754e1bd15a" providerId="LiveId" clId="{C716C372-5DCD-4DE2-9C25-5AE4FAE14DD6}" dt="2022-04-04T02:50:20.807" v="154" actId="1076"/>
          <ac:spMkLst>
            <pc:docMk/>
            <pc:sldMk cId="3212844145" sldId="278"/>
            <ac:spMk id="49" creationId="{1356643F-0DE2-4109-B701-C1C5EC902AC6}"/>
          </ac:spMkLst>
        </pc:spChg>
        <pc:spChg chg="add mod">
          <ac:chgData name="吉澤 龍一" userId="28d3f9754e1bd15a" providerId="LiveId" clId="{C716C372-5DCD-4DE2-9C25-5AE4FAE14DD6}" dt="2022-04-04T02:57:51.397" v="303" actId="20577"/>
          <ac:spMkLst>
            <pc:docMk/>
            <pc:sldMk cId="3212844145" sldId="278"/>
            <ac:spMk id="50" creationId="{08F2E475-48D0-4DB6-921B-CDE7A2B41227}"/>
          </ac:spMkLst>
        </pc:spChg>
        <pc:spChg chg="add mod">
          <ac:chgData name="吉澤 龍一" userId="28d3f9754e1bd15a" providerId="LiveId" clId="{C716C372-5DCD-4DE2-9C25-5AE4FAE14DD6}" dt="2022-04-04T02:50:20.807" v="154" actId="1076"/>
          <ac:spMkLst>
            <pc:docMk/>
            <pc:sldMk cId="3212844145" sldId="278"/>
            <ac:spMk id="51" creationId="{CBD7DA0C-D80A-4F12-98F8-10C6BDAAC375}"/>
          </ac:spMkLst>
        </pc:spChg>
        <pc:spChg chg="add mod">
          <ac:chgData name="吉澤 龍一" userId="28d3f9754e1bd15a" providerId="LiveId" clId="{C716C372-5DCD-4DE2-9C25-5AE4FAE14DD6}" dt="2022-04-04T02:53:05.614" v="213" actId="207"/>
          <ac:spMkLst>
            <pc:docMk/>
            <pc:sldMk cId="3212844145" sldId="278"/>
            <ac:spMk id="52" creationId="{6A83BBD4-F71A-4DB2-A6EA-D149E7420F2B}"/>
          </ac:spMkLst>
        </pc:spChg>
        <pc:spChg chg="add mod">
          <ac:chgData name="吉澤 龍一" userId="28d3f9754e1bd15a" providerId="LiveId" clId="{C716C372-5DCD-4DE2-9C25-5AE4FAE14DD6}" dt="2022-04-04T02:50:20.807" v="154" actId="1076"/>
          <ac:spMkLst>
            <pc:docMk/>
            <pc:sldMk cId="3212844145" sldId="278"/>
            <ac:spMk id="53" creationId="{D2477DE9-C0E1-48F4-A9FA-68E17BC88E9C}"/>
          </ac:spMkLst>
        </pc:spChg>
        <pc:spChg chg="add mod">
          <ac:chgData name="吉澤 龍一" userId="28d3f9754e1bd15a" providerId="LiveId" clId="{C716C372-5DCD-4DE2-9C25-5AE4FAE14DD6}" dt="2022-04-04T02:50:20.807" v="154" actId="1076"/>
          <ac:spMkLst>
            <pc:docMk/>
            <pc:sldMk cId="3212844145" sldId="278"/>
            <ac:spMk id="54" creationId="{35B1A2F0-F95D-4646-AD9A-31A5FCED014B}"/>
          </ac:spMkLst>
        </pc:spChg>
        <pc:spChg chg="add mod">
          <ac:chgData name="吉澤 龍一" userId="28d3f9754e1bd15a" providerId="LiveId" clId="{C716C372-5DCD-4DE2-9C25-5AE4FAE14DD6}" dt="2022-04-04T02:50:20.807" v="154" actId="1076"/>
          <ac:spMkLst>
            <pc:docMk/>
            <pc:sldMk cId="3212844145" sldId="278"/>
            <ac:spMk id="55" creationId="{C2DC6391-0354-49A1-92FB-A4A2E4454DFC}"/>
          </ac:spMkLst>
        </pc:spChg>
        <pc:spChg chg="add mod">
          <ac:chgData name="吉澤 龍一" userId="28d3f9754e1bd15a" providerId="LiveId" clId="{C716C372-5DCD-4DE2-9C25-5AE4FAE14DD6}" dt="2022-04-04T02:50:20.807" v="154" actId="1076"/>
          <ac:spMkLst>
            <pc:docMk/>
            <pc:sldMk cId="3212844145" sldId="278"/>
            <ac:spMk id="56" creationId="{FC99C473-5D91-4127-A6FD-0239BF1B4BD8}"/>
          </ac:spMkLst>
        </pc:spChg>
        <pc:spChg chg="add mod">
          <ac:chgData name="吉澤 龍一" userId="28d3f9754e1bd15a" providerId="LiveId" clId="{C716C372-5DCD-4DE2-9C25-5AE4FAE14DD6}" dt="2022-04-04T02:53:05.614" v="213" actId="207"/>
          <ac:spMkLst>
            <pc:docMk/>
            <pc:sldMk cId="3212844145" sldId="278"/>
            <ac:spMk id="57" creationId="{056A02A3-DE76-49AE-B6BE-FD74374BF9D1}"/>
          </ac:spMkLst>
        </pc:spChg>
        <pc:spChg chg="add del mod">
          <ac:chgData name="吉澤 龍一" userId="28d3f9754e1bd15a" providerId="LiveId" clId="{C716C372-5DCD-4DE2-9C25-5AE4FAE14DD6}" dt="2022-04-04T02:51:27.035" v="192" actId="478"/>
          <ac:spMkLst>
            <pc:docMk/>
            <pc:sldMk cId="3212844145" sldId="278"/>
            <ac:spMk id="58" creationId="{B4B796C8-6C62-4D75-BBF4-EB69F91C58E2}"/>
          </ac:spMkLst>
        </pc:spChg>
        <pc:spChg chg="add mod">
          <ac:chgData name="吉澤 龍一" userId="28d3f9754e1bd15a" providerId="LiveId" clId="{C716C372-5DCD-4DE2-9C25-5AE4FAE14DD6}" dt="2022-04-04T02:55:57.307" v="293" actId="207"/>
          <ac:spMkLst>
            <pc:docMk/>
            <pc:sldMk cId="3212844145" sldId="278"/>
            <ac:spMk id="59" creationId="{E0D1008C-B0DB-4E68-8DBC-3CF86091A661}"/>
          </ac:spMkLst>
        </pc:spChg>
        <pc:spChg chg="add mod">
          <ac:chgData name="吉澤 龍一" userId="28d3f9754e1bd15a" providerId="LiveId" clId="{C716C372-5DCD-4DE2-9C25-5AE4FAE14DD6}" dt="2022-04-04T02:54:14.371" v="279" actId="20577"/>
          <ac:spMkLst>
            <pc:docMk/>
            <pc:sldMk cId="3212844145" sldId="278"/>
            <ac:spMk id="60" creationId="{1345BAC1-3A87-4A4C-A9F0-BD2C2BF3E231}"/>
          </ac:spMkLst>
        </pc:spChg>
        <pc:spChg chg="add mod">
          <ac:chgData name="吉澤 龍一" userId="28d3f9754e1bd15a" providerId="LiveId" clId="{C716C372-5DCD-4DE2-9C25-5AE4FAE14DD6}" dt="2022-04-04T02:52:57.329" v="211" actId="2085"/>
          <ac:spMkLst>
            <pc:docMk/>
            <pc:sldMk cId="3212844145" sldId="278"/>
            <ac:spMk id="61" creationId="{DA746D17-070A-45C5-BF0D-D8DCD3612B01}"/>
          </ac:spMkLst>
        </pc:spChg>
        <pc:spChg chg="add mod">
          <ac:chgData name="吉澤 龍一" userId="28d3f9754e1bd15a" providerId="LiveId" clId="{C716C372-5DCD-4DE2-9C25-5AE4FAE14DD6}" dt="2022-04-04T02:53:12.780" v="215" actId="207"/>
          <ac:spMkLst>
            <pc:docMk/>
            <pc:sldMk cId="3212844145" sldId="278"/>
            <ac:spMk id="62" creationId="{BB15E5FE-189B-44F7-ADD7-7463F9AE589E}"/>
          </ac:spMkLst>
        </pc:spChg>
        <pc:spChg chg="add mod">
          <ac:chgData name="吉澤 龍一" userId="28d3f9754e1bd15a" providerId="LiveId" clId="{C716C372-5DCD-4DE2-9C25-5AE4FAE14DD6}" dt="2022-04-04T02:53:27.238" v="217" actId="1076"/>
          <ac:spMkLst>
            <pc:docMk/>
            <pc:sldMk cId="3212844145" sldId="278"/>
            <ac:spMk id="63" creationId="{FDA6568A-E15A-4A24-8626-EA5646B019C6}"/>
          </ac:spMkLst>
        </pc:spChg>
        <pc:spChg chg="add mod">
          <ac:chgData name="吉澤 龍一" userId="28d3f9754e1bd15a" providerId="LiveId" clId="{C716C372-5DCD-4DE2-9C25-5AE4FAE14DD6}" dt="2022-04-04T02:53:27.238" v="217" actId="1076"/>
          <ac:spMkLst>
            <pc:docMk/>
            <pc:sldMk cId="3212844145" sldId="278"/>
            <ac:spMk id="64" creationId="{87312993-BBF8-4A86-AEB8-4A0C8DBA70D2}"/>
          </ac:spMkLst>
        </pc:spChg>
        <pc:spChg chg="add mod">
          <ac:chgData name="吉澤 龍一" userId="28d3f9754e1bd15a" providerId="LiveId" clId="{C716C372-5DCD-4DE2-9C25-5AE4FAE14DD6}" dt="2022-04-04T02:53:27.238" v="217" actId="1076"/>
          <ac:spMkLst>
            <pc:docMk/>
            <pc:sldMk cId="3212844145" sldId="278"/>
            <ac:spMk id="65" creationId="{D403A43B-FEFA-42DC-B4B2-A30AD3B85591}"/>
          </ac:spMkLst>
        </pc:spChg>
        <pc:spChg chg="add mod">
          <ac:chgData name="吉澤 龍一" userId="28d3f9754e1bd15a" providerId="LiveId" clId="{C716C372-5DCD-4DE2-9C25-5AE4FAE14DD6}" dt="2022-04-04T02:53:27.238" v="217" actId="1076"/>
          <ac:spMkLst>
            <pc:docMk/>
            <pc:sldMk cId="3212844145" sldId="278"/>
            <ac:spMk id="66" creationId="{5F8C41E5-D245-4FFF-868C-2B06C7F59162}"/>
          </ac:spMkLst>
        </pc:spChg>
        <pc:spChg chg="add mod">
          <ac:chgData name="吉澤 龍一" userId="28d3f9754e1bd15a" providerId="LiveId" clId="{C716C372-5DCD-4DE2-9C25-5AE4FAE14DD6}" dt="2022-04-04T02:53:27.238" v="217" actId="1076"/>
          <ac:spMkLst>
            <pc:docMk/>
            <pc:sldMk cId="3212844145" sldId="278"/>
            <ac:spMk id="67" creationId="{D2B4AC74-160F-4AC1-A6AE-3A1FD7DF6014}"/>
          </ac:spMkLst>
        </pc:spChg>
        <pc:spChg chg="add mod">
          <ac:chgData name="吉澤 龍一" userId="28d3f9754e1bd15a" providerId="LiveId" clId="{C716C372-5DCD-4DE2-9C25-5AE4FAE14DD6}" dt="2022-04-04T02:53:27.238" v="217" actId="1076"/>
          <ac:spMkLst>
            <pc:docMk/>
            <pc:sldMk cId="3212844145" sldId="278"/>
            <ac:spMk id="68" creationId="{035FECD1-39D0-4DC9-B06A-EDBE5657FF4D}"/>
          </ac:spMkLst>
        </pc:spChg>
        <pc:spChg chg="add mod">
          <ac:chgData name="吉澤 龍一" userId="28d3f9754e1bd15a" providerId="LiveId" clId="{C716C372-5DCD-4DE2-9C25-5AE4FAE14DD6}" dt="2022-04-04T02:53:27.238" v="217" actId="1076"/>
          <ac:spMkLst>
            <pc:docMk/>
            <pc:sldMk cId="3212844145" sldId="278"/>
            <ac:spMk id="69" creationId="{6B76882F-8F3A-479C-BDC6-0E06198772B0}"/>
          </ac:spMkLst>
        </pc:spChg>
        <pc:spChg chg="add mod">
          <ac:chgData name="吉澤 龍一" userId="28d3f9754e1bd15a" providerId="LiveId" clId="{C716C372-5DCD-4DE2-9C25-5AE4FAE14DD6}" dt="2022-04-04T02:58:25.237" v="304" actId="207"/>
          <ac:spMkLst>
            <pc:docMk/>
            <pc:sldMk cId="3212844145" sldId="278"/>
            <ac:spMk id="70" creationId="{71FA01AA-4452-49F6-829F-87BFE07BE691}"/>
          </ac:spMkLst>
        </pc:spChg>
        <pc:spChg chg="add mod">
          <ac:chgData name="吉澤 龍一" userId="28d3f9754e1bd15a" providerId="LiveId" clId="{C716C372-5DCD-4DE2-9C25-5AE4FAE14DD6}" dt="2022-04-04T02:59:59.655" v="323" actId="14100"/>
          <ac:spMkLst>
            <pc:docMk/>
            <pc:sldMk cId="3212844145" sldId="278"/>
            <ac:spMk id="71" creationId="{602505D6-5B3D-43B7-9568-1D2BB65BBE01}"/>
          </ac:spMkLst>
        </pc:spChg>
        <pc:spChg chg="add mod">
          <ac:chgData name="吉澤 龍一" userId="28d3f9754e1bd15a" providerId="LiveId" clId="{C716C372-5DCD-4DE2-9C25-5AE4FAE14DD6}" dt="2022-04-04T02:53:27.238" v="217" actId="1076"/>
          <ac:spMkLst>
            <pc:docMk/>
            <pc:sldMk cId="3212844145" sldId="278"/>
            <ac:spMk id="72" creationId="{BEC1BBC8-5BD0-4F60-BD48-04283E4A2A22}"/>
          </ac:spMkLst>
        </pc:spChg>
        <pc:spChg chg="add mod">
          <ac:chgData name="吉澤 龍一" userId="28d3f9754e1bd15a" providerId="LiveId" clId="{C716C372-5DCD-4DE2-9C25-5AE4FAE14DD6}" dt="2022-04-04T02:53:27.238" v="217" actId="1076"/>
          <ac:spMkLst>
            <pc:docMk/>
            <pc:sldMk cId="3212844145" sldId="278"/>
            <ac:spMk id="73" creationId="{24714760-B5A5-4000-A5C5-779CA9BF862E}"/>
          </ac:spMkLst>
        </pc:spChg>
        <pc:spChg chg="add mod">
          <ac:chgData name="吉澤 龍一" userId="28d3f9754e1bd15a" providerId="LiveId" clId="{C716C372-5DCD-4DE2-9C25-5AE4FAE14DD6}" dt="2022-04-04T02:58:54.692" v="311" actId="20577"/>
          <ac:spMkLst>
            <pc:docMk/>
            <pc:sldMk cId="3212844145" sldId="278"/>
            <ac:spMk id="74" creationId="{7EB70377-9C1D-461E-8E37-11652DAE98DA}"/>
          </ac:spMkLst>
        </pc:spChg>
        <pc:spChg chg="add mod">
          <ac:chgData name="吉澤 龍一" userId="28d3f9754e1bd15a" providerId="LiveId" clId="{C716C372-5DCD-4DE2-9C25-5AE4FAE14DD6}" dt="2022-04-04T02:53:27.238" v="217" actId="1076"/>
          <ac:spMkLst>
            <pc:docMk/>
            <pc:sldMk cId="3212844145" sldId="278"/>
            <ac:spMk id="75" creationId="{F2E5F073-CFC6-477C-B20D-E7CFD7C9B764}"/>
          </ac:spMkLst>
        </pc:spChg>
        <pc:spChg chg="add mod">
          <ac:chgData name="吉澤 龍一" userId="28d3f9754e1bd15a" providerId="LiveId" clId="{C716C372-5DCD-4DE2-9C25-5AE4FAE14DD6}" dt="2022-04-04T02:53:27.238" v="217" actId="1076"/>
          <ac:spMkLst>
            <pc:docMk/>
            <pc:sldMk cId="3212844145" sldId="278"/>
            <ac:spMk id="76" creationId="{7DE805A9-5399-41EC-BCE7-51DDD3B5D972}"/>
          </ac:spMkLst>
        </pc:spChg>
        <pc:spChg chg="add mod">
          <ac:chgData name="吉澤 龍一" userId="28d3f9754e1bd15a" providerId="LiveId" clId="{C716C372-5DCD-4DE2-9C25-5AE4FAE14DD6}" dt="2022-04-04T02:53:27.238" v="217" actId="1076"/>
          <ac:spMkLst>
            <pc:docMk/>
            <pc:sldMk cId="3212844145" sldId="278"/>
            <ac:spMk id="77" creationId="{21B13ABD-CEF4-4DD5-8192-C55658904240}"/>
          </ac:spMkLst>
        </pc:spChg>
        <pc:spChg chg="add mod">
          <ac:chgData name="吉澤 龍一" userId="28d3f9754e1bd15a" providerId="LiveId" clId="{C716C372-5DCD-4DE2-9C25-5AE4FAE14DD6}" dt="2022-04-04T02:56:02.707" v="294" actId="207"/>
          <ac:spMkLst>
            <pc:docMk/>
            <pc:sldMk cId="3212844145" sldId="278"/>
            <ac:spMk id="78" creationId="{34BDC2F5-3BD3-43D1-A01B-BBF4D12C671A}"/>
          </ac:spMkLst>
        </pc:spChg>
        <pc:spChg chg="add mod">
          <ac:chgData name="吉澤 龍一" userId="28d3f9754e1bd15a" providerId="LiveId" clId="{C716C372-5DCD-4DE2-9C25-5AE4FAE14DD6}" dt="2022-04-04T02:56:13.968" v="296" actId="207"/>
          <ac:spMkLst>
            <pc:docMk/>
            <pc:sldMk cId="3212844145" sldId="278"/>
            <ac:spMk id="79" creationId="{4828D1F6-7029-41CA-9C16-6354CDED0FF4}"/>
          </ac:spMkLst>
        </pc:spChg>
        <pc:spChg chg="add mod">
          <ac:chgData name="吉澤 龍一" userId="28d3f9754e1bd15a" providerId="LiveId" clId="{C716C372-5DCD-4DE2-9C25-5AE4FAE14DD6}" dt="2022-04-04T02:53:40.754" v="220" actId="1076"/>
          <ac:spMkLst>
            <pc:docMk/>
            <pc:sldMk cId="3212844145" sldId="278"/>
            <ac:spMk id="80" creationId="{12DB6CEB-3C4C-48BA-8C18-D28A38E277E9}"/>
          </ac:spMkLst>
        </pc:spChg>
        <pc:spChg chg="add mod">
          <ac:chgData name="吉澤 龍一" userId="28d3f9754e1bd15a" providerId="LiveId" clId="{C716C372-5DCD-4DE2-9C25-5AE4FAE14DD6}" dt="2022-04-04T02:54:28.699" v="280" actId="1076"/>
          <ac:spMkLst>
            <pc:docMk/>
            <pc:sldMk cId="3212844145" sldId="278"/>
            <ac:spMk id="81" creationId="{8A1C4FFE-0526-475B-922E-18A23FACB901}"/>
          </ac:spMkLst>
        </pc:spChg>
        <pc:spChg chg="add del mod">
          <ac:chgData name="吉澤 龍一" userId="28d3f9754e1bd15a" providerId="LiveId" clId="{C716C372-5DCD-4DE2-9C25-5AE4FAE14DD6}" dt="2022-04-04T02:56:09.854" v="295" actId="207"/>
          <ac:spMkLst>
            <pc:docMk/>
            <pc:sldMk cId="3212844145" sldId="278"/>
            <ac:spMk id="82" creationId="{F955B814-407B-4F85-A40F-B2E224C25FE7}"/>
          </ac:spMkLst>
        </pc:spChg>
        <pc:spChg chg="add mod">
          <ac:chgData name="吉澤 龍一" userId="28d3f9754e1bd15a" providerId="LiveId" clId="{C716C372-5DCD-4DE2-9C25-5AE4FAE14DD6}" dt="2022-04-04T02:59:12.988" v="322" actId="1076"/>
          <ac:spMkLst>
            <pc:docMk/>
            <pc:sldMk cId="3212844145" sldId="278"/>
            <ac:spMk id="83" creationId="{9B632C2B-89CB-4332-8C42-C08B7F4E3542}"/>
          </ac:spMkLst>
        </pc:spChg>
        <pc:cxnChg chg="del mod">
          <ac:chgData name="吉澤 龍一" userId="28d3f9754e1bd15a" providerId="LiveId" clId="{C716C372-5DCD-4DE2-9C25-5AE4FAE14DD6}" dt="2022-04-04T02:45:07.577" v="42" actId="478"/>
          <ac:cxnSpMkLst>
            <pc:docMk/>
            <pc:sldMk cId="3212844145" sldId="278"/>
            <ac:cxnSpMk id="28" creationId="{5A20D542-9762-4CEA-9BF7-A0825A3D1CED}"/>
          </ac:cxnSpMkLst>
        </pc:cxnChg>
        <pc:cxnChg chg="del mod">
          <ac:chgData name="吉澤 龍一" userId="28d3f9754e1bd15a" providerId="LiveId" clId="{C716C372-5DCD-4DE2-9C25-5AE4FAE14DD6}" dt="2022-04-04T02:45:08.360" v="43" actId="478"/>
          <ac:cxnSpMkLst>
            <pc:docMk/>
            <pc:sldMk cId="3212844145" sldId="278"/>
            <ac:cxnSpMk id="29" creationId="{5FEB6EC8-2FE0-4CFF-8BBC-E795A197419E}"/>
          </ac:cxnSpMkLst>
        </pc:cxnChg>
        <pc:cxnChg chg="del mod">
          <ac:chgData name="吉澤 龍一" userId="28d3f9754e1bd15a" providerId="LiveId" clId="{C716C372-5DCD-4DE2-9C25-5AE4FAE14DD6}" dt="2022-04-04T02:45:06.553" v="41" actId="478"/>
          <ac:cxnSpMkLst>
            <pc:docMk/>
            <pc:sldMk cId="3212844145" sldId="278"/>
            <ac:cxnSpMk id="31" creationId="{8C096EBE-3ADC-4990-8501-B499EAD9001F}"/>
          </ac:cxnSpMkLst>
        </pc:cxnChg>
      </pc:sldChg>
      <pc:sldChg chg="addSp delSp modSp add mod setBg">
        <pc:chgData name="吉澤 龍一" userId="28d3f9754e1bd15a" providerId="LiveId" clId="{C716C372-5DCD-4DE2-9C25-5AE4FAE14DD6}" dt="2022-04-04T03:06:07.739" v="402" actId="1076"/>
        <pc:sldMkLst>
          <pc:docMk/>
          <pc:sldMk cId="349129237" sldId="279"/>
        </pc:sldMkLst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2" creationId="{6945911A-D3B0-4DE0-BC07-46234D2A3353}"/>
          </ac:spMkLst>
        </pc:spChg>
        <pc:spChg chg="add del mod">
          <ac:chgData name="吉澤 龍一" userId="28d3f9754e1bd15a" providerId="LiveId" clId="{C716C372-5DCD-4DE2-9C25-5AE4FAE14DD6}" dt="2022-04-04T03:05:33.707" v="363" actId="14100"/>
          <ac:spMkLst>
            <pc:docMk/>
            <pc:sldMk cId="349129237" sldId="279"/>
            <ac:spMk id="3" creationId="{0095E435-0A3B-4C88-A030-5E560D918158}"/>
          </ac:spMkLst>
        </pc:spChg>
        <pc:spChg chg="add mod">
          <ac:chgData name="吉澤 龍一" userId="28d3f9754e1bd15a" providerId="LiveId" clId="{C716C372-5DCD-4DE2-9C25-5AE4FAE14DD6}" dt="2022-04-04T03:05:11.983" v="362" actId="14100"/>
          <ac:spMkLst>
            <pc:docMk/>
            <pc:sldMk cId="349129237" sldId="279"/>
            <ac:spMk id="4" creationId="{044BBF71-3AEB-4DD1-A7CA-27FF4DBAB7BB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23" creationId="{6EF74F94-8AAF-44D1-AA8F-85C8574C3AAF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25" creationId="{FC1F518B-B854-4FBB-9EA2-D9F7A1E0E04D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26" creationId="{54F61409-EF4E-461F-86C6-D2C4F288DBCC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27" creationId="{AEDB6D0A-2AA0-4186-BA65-0B217C915118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30" creationId="{096AB319-1396-4D4F-AF6D-61C5EC58315A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32" creationId="{9424D682-82D6-48E7-9DC9-7B48B6CFBEC6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33" creationId="{AD59D9E8-DD00-4520-B444-1BACF6A20395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34" creationId="{C36D9EC6-280E-48BE-B437-CE046BA40DD8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35" creationId="{EAF10652-65D6-42F6-8C24-5D1D1339EB8A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36" creationId="{D1239C2A-BD6D-47D6-ABA4-71BC20723308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37" creationId="{2989D78D-E134-4328-9F2F-71A4CE3DD69D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38" creationId="{7A92FF6E-25A5-43DC-8E89-BA6FA9564633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39" creationId="{29EB4BFC-458D-4CFE-8259-E3353CA448B1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40" creationId="{37DF17D0-A795-4AAC-8F83-0AC8344A5C66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41" creationId="{59C810F5-B8FD-493C-9A6A-BDEA186EC833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42" creationId="{E209B7DB-ECC6-4A87-B5EB-8107A3F33DCE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43" creationId="{C7B80967-8C16-4D0F-89AA-763F7D164F0F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44" creationId="{C7ADCF70-2118-4186-8F04-5D45E28CCA00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45" creationId="{D6AD1D1A-DFFE-4194-9802-2DFE37092644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46" creationId="{5865182D-8410-498A-8428-02111502E69E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47" creationId="{2455662B-81EA-43B3-87AF-168857BE6853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48" creationId="{A4AC2387-C821-49C7-B147-450B1ECE0DA8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49" creationId="{1356643F-0DE2-4109-B701-C1C5EC902AC6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50" creationId="{08F2E475-48D0-4DB6-921B-CDE7A2B41227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51" creationId="{CBD7DA0C-D80A-4F12-98F8-10C6BDAAC375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52" creationId="{6A83BBD4-F71A-4DB2-A6EA-D149E7420F2B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53" creationId="{D2477DE9-C0E1-48F4-A9FA-68E17BC88E9C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54" creationId="{35B1A2F0-F95D-4646-AD9A-31A5FCED014B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55" creationId="{C2DC6391-0354-49A1-92FB-A4A2E4454DFC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56" creationId="{FC99C473-5D91-4127-A6FD-0239BF1B4BD8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57" creationId="{056A02A3-DE76-49AE-B6BE-FD74374BF9D1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59" creationId="{E0D1008C-B0DB-4E68-8DBC-3CF86091A661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60" creationId="{1345BAC1-3A87-4A4C-A9F0-BD2C2BF3E231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61" creationId="{DA746D17-070A-45C5-BF0D-D8DCD3612B01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62" creationId="{BB15E5FE-189B-44F7-ADD7-7463F9AE589E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63" creationId="{FDA6568A-E15A-4A24-8626-EA5646B019C6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64" creationId="{87312993-BBF8-4A86-AEB8-4A0C8DBA70D2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65" creationId="{D403A43B-FEFA-42DC-B4B2-A30AD3B85591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66" creationId="{5F8C41E5-D245-4FFF-868C-2B06C7F59162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67" creationId="{D2B4AC74-160F-4AC1-A6AE-3A1FD7DF6014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68" creationId="{035FECD1-39D0-4DC9-B06A-EDBE5657FF4D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69" creationId="{6B76882F-8F3A-479C-BDC6-0E06198772B0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70" creationId="{71FA01AA-4452-49F6-829F-87BFE07BE691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71" creationId="{602505D6-5B3D-43B7-9568-1D2BB65BBE01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72" creationId="{BEC1BBC8-5BD0-4F60-BD48-04283E4A2A22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73" creationId="{24714760-B5A5-4000-A5C5-779CA9BF862E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74" creationId="{7EB70377-9C1D-461E-8E37-11652DAE98DA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75" creationId="{F2E5F073-CFC6-477C-B20D-E7CFD7C9B764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76" creationId="{7DE805A9-5399-41EC-BCE7-51DDD3B5D972}"/>
          </ac:spMkLst>
        </pc:spChg>
        <pc:spChg chg="del mod">
          <ac:chgData name="吉澤 龍一" userId="28d3f9754e1bd15a" providerId="LiveId" clId="{C716C372-5DCD-4DE2-9C25-5AE4FAE14DD6}" dt="2022-04-04T03:04:33.204" v="339" actId="478"/>
          <ac:spMkLst>
            <pc:docMk/>
            <pc:sldMk cId="349129237" sldId="279"/>
            <ac:spMk id="77" creationId="{21B13ABD-CEF4-4DD5-8192-C55658904240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78" creationId="{34BDC2F5-3BD3-43D1-A01B-BBF4D12C671A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79" creationId="{4828D1F6-7029-41CA-9C16-6354CDED0FF4}"/>
          </ac:spMkLst>
        </pc:spChg>
        <pc:spChg chg="add del">
          <ac:chgData name="吉澤 龍一" userId="28d3f9754e1bd15a" providerId="LiveId" clId="{C716C372-5DCD-4DE2-9C25-5AE4FAE14DD6}" dt="2022-04-04T03:04:15.777" v="336" actId="478"/>
          <ac:spMkLst>
            <pc:docMk/>
            <pc:sldMk cId="349129237" sldId="279"/>
            <ac:spMk id="80" creationId="{12DB6CEB-3C4C-48BA-8C18-D28A38E277E9}"/>
          </ac:spMkLst>
        </pc:spChg>
        <pc:spChg chg="add del">
          <ac:chgData name="吉澤 龍一" userId="28d3f9754e1bd15a" providerId="LiveId" clId="{C716C372-5DCD-4DE2-9C25-5AE4FAE14DD6}" dt="2022-04-04T03:04:12.401" v="334" actId="478"/>
          <ac:spMkLst>
            <pc:docMk/>
            <pc:sldMk cId="349129237" sldId="279"/>
            <ac:spMk id="81" creationId="{8A1C4FFE-0526-475B-922E-18A23FACB901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82" creationId="{F955B814-407B-4F85-A40F-B2E224C25FE7}"/>
          </ac:spMkLst>
        </pc:spChg>
        <pc:spChg chg="mod">
          <ac:chgData name="吉澤 龍一" userId="28d3f9754e1bd15a" providerId="LiveId" clId="{C716C372-5DCD-4DE2-9C25-5AE4FAE14DD6}" dt="2022-04-04T03:04:21.782" v="338" actId="1076"/>
          <ac:spMkLst>
            <pc:docMk/>
            <pc:sldMk cId="349129237" sldId="279"/>
            <ac:spMk id="83" creationId="{9B632C2B-89CB-4332-8C42-C08B7F4E3542}"/>
          </ac:spMkLst>
        </pc:spChg>
        <pc:spChg chg="add mod">
          <ac:chgData name="吉澤 龍一" userId="28d3f9754e1bd15a" providerId="LiveId" clId="{C716C372-5DCD-4DE2-9C25-5AE4FAE14DD6}" dt="2022-04-04T03:04:52.811" v="356" actId="20577"/>
          <ac:spMkLst>
            <pc:docMk/>
            <pc:sldMk cId="349129237" sldId="279"/>
            <ac:spMk id="84" creationId="{08A6866E-DFAA-4D92-AB6D-257F0924878A}"/>
          </ac:spMkLst>
        </pc:spChg>
        <pc:spChg chg="add mod">
          <ac:chgData name="吉澤 龍一" userId="28d3f9754e1bd15a" providerId="LiveId" clId="{C716C372-5DCD-4DE2-9C25-5AE4FAE14DD6}" dt="2022-04-04T03:06:07.739" v="402" actId="1076"/>
          <ac:spMkLst>
            <pc:docMk/>
            <pc:sldMk cId="349129237" sldId="279"/>
            <ac:spMk id="85" creationId="{1153B664-7674-4B5F-AEDD-5465D1956F3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4T09:34:10.36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40000-2336-42AE-B8BB-8FE71D5CC13B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3E6E2-7730-470D-BE0F-3F60C26B3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81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3E6E2-7730-470D-BE0F-3F60C26B3C8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33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3E6E2-7730-470D-BE0F-3F60C26B3C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78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3E6E2-7730-470D-BE0F-3F60C26B3C8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412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3E6E2-7730-470D-BE0F-3F60C26B3C8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81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65476-E76F-40AD-911D-A12A185D3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267A12-B5B1-4EC8-B42C-834338D09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F6AFC4-12E5-42E7-891F-9FF1CFB7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01E6-E513-4DE0-8E91-CFBC4759E258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0FF803-934C-458F-BF8E-A32B6979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B93647-B615-429F-8B5D-59325A05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B72-FCEE-40E0-9FBA-450FBAF88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44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9FE62-9895-4103-909E-8A656E19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E75A3A-10B0-4365-A25B-6D572AB7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3871D8-7EFF-4E30-85A9-9448EFA8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01E6-E513-4DE0-8E91-CFBC4759E258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61D22-BA52-40B3-8B17-E63F6E2D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C0FD45-550D-4F5B-AC9B-9C836A6B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B72-FCEE-40E0-9FBA-450FBAF88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2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6E8F0D-B138-4887-8A9E-7E9F24C43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8BAF71-EEB9-4290-B90F-D7D4F22E9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A79055-F611-43E7-AB95-3996C542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01E6-E513-4DE0-8E91-CFBC4759E258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1270BF-77FF-4467-83A8-7C20003F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C80365-DC8D-4C7D-B220-5BFE577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B72-FCEE-40E0-9FBA-450FBAF88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55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67285-5388-4D36-AD94-813D0AFE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7600B4-67D6-4AC3-868F-ED594FBE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EF44C-9FA4-4447-A490-6219F8BA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01E6-E513-4DE0-8E91-CFBC4759E258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A4103C-38E4-461D-AFA2-26C8CE22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850F14-B31F-4AEC-9154-E690EB88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B72-FCEE-40E0-9FBA-450FBAF88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7FC6A-B4D7-4DD5-8E80-0F738354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AABE05-18EB-492E-8A5C-5E0A765D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7824A-A5D0-4FCB-8436-C3CFFA6A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01E6-E513-4DE0-8E91-CFBC4759E258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10823-67B7-4D15-BF09-317346D3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5F4259-5B09-42F3-A8F4-FBCCAFAC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B72-FCEE-40E0-9FBA-450FBAF88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26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207A6-F1D6-450A-877A-2ABC9F16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69DC41-7745-4784-B495-EA94DB86D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4BAFDD-DD5F-4825-A435-42E693D60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BE1FE5-7AE8-4B41-BD6D-F6ABCF14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01E6-E513-4DE0-8E91-CFBC4759E258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4066B0-9994-436C-A933-A840D998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A33D2D-18E1-4582-8A2C-1A584028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B72-FCEE-40E0-9FBA-450FBAF88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50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330FD-ACA7-4763-B022-DE74B8CF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DDF281-DF0D-42FD-809C-B72303834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299BB9-6C4A-47CB-BE09-BDDF9F8B8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D72E0E7-E9A7-401C-A07D-22E4D6CB6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F0E743-78B5-46AD-AB0A-D84B269BD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107095-A523-406B-8FCA-CC905BFC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01E6-E513-4DE0-8E91-CFBC4759E258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E88769-D5F5-463C-ABAF-60EDEDDE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33804A-3043-4C75-94CC-248CE221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B72-FCEE-40E0-9FBA-450FBAF88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80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D38D9-14C8-4393-AD03-36959746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3E6EC9-CD0B-4BAE-911E-EA35053D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01E6-E513-4DE0-8E91-CFBC4759E258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312CFB-9DE7-49D0-9B6D-2F983CD7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AF27F2-F966-48A7-8EA2-057E4440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B72-FCEE-40E0-9FBA-450FBAF88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83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299CDF-2B44-46D8-B6D3-703EDDA3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01E6-E513-4DE0-8E91-CFBC4759E258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3C4B9B-0B99-438F-8F30-C8CA8D54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BE26CE-BC39-4A04-BE62-5925991D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B72-FCEE-40E0-9FBA-450FBAF88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19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E82F9-B733-4046-BEA4-4811B346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9469F7-28F6-4DE0-8A00-674AE702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F86874-8017-4E09-8804-FCCC2793D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BF15B2-98C0-480F-9417-A857220D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01E6-E513-4DE0-8E91-CFBC4759E258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20BA98-1877-4C3A-AE05-3790AD50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300DE-565D-4D22-83DA-46E88588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B72-FCEE-40E0-9FBA-450FBAF88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2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F8F84-01B4-4AD8-B28F-1AD841F1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CB8BDF-A82A-43B9-AF4B-186AD89DC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929D7B-5C95-436A-97E3-E2F4BE054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427ACF-943D-47B5-9EAB-2D69910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01E6-E513-4DE0-8E91-CFBC4759E258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04B0C-5EAA-4E6E-A744-87D9D4F9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2FC1EF-38CB-42AD-B051-64D3357C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B72-FCEE-40E0-9FBA-450FBAF88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777380-5535-4CD1-9587-9F01FC3E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A01CAD-154D-4672-BC17-9F90F7B58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B4E7C-218E-4E7F-A611-6BCD53B7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301E6-E513-4DE0-8E91-CFBC4759E258}" type="datetimeFigureOut">
              <a:rPr kumimoji="1" lang="ja-JP" altLang="en-US" smtClean="0"/>
              <a:t>2022/4/4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DBD4A4-42DE-4E75-B599-361F9B6CD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54FF97-A7FD-42B7-8A5E-C475398C5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2BB72-FCEE-40E0-9FBA-450FBAF88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4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D0D74F-259A-442B-AB24-BF065DDF719E}"/>
              </a:ext>
            </a:extLst>
          </p:cNvPr>
          <p:cNvSpPr/>
          <p:nvPr/>
        </p:nvSpPr>
        <p:spPr>
          <a:xfrm>
            <a:off x="0" y="1263056"/>
            <a:ext cx="7992777" cy="855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8F925FD2-7A94-4E33-9518-FF158E2A3366}"/>
              </a:ext>
            </a:extLst>
          </p:cNvPr>
          <p:cNvSpPr txBox="1">
            <a:spLocks/>
          </p:cNvSpPr>
          <p:nvPr/>
        </p:nvSpPr>
        <p:spPr>
          <a:xfrm>
            <a:off x="211606" y="702355"/>
            <a:ext cx="9144000" cy="560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3200" dirty="0">
                <a:solidFill>
                  <a:schemeClr val="bg1"/>
                </a:solidFill>
              </a:rPr>
              <a:t>Types</a:t>
            </a:r>
            <a:endParaRPr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92C0FB-A7D5-4283-8433-B14E494046FA}"/>
              </a:ext>
            </a:extLst>
          </p:cNvPr>
          <p:cNvSpPr/>
          <p:nvPr/>
        </p:nvSpPr>
        <p:spPr>
          <a:xfrm>
            <a:off x="-1" y="6706698"/>
            <a:ext cx="12192001" cy="8223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EB191F1-CFD4-44BA-8B6A-49C24C4724C0}"/>
              </a:ext>
            </a:extLst>
          </p:cNvPr>
          <p:cNvSpPr/>
          <p:nvPr/>
        </p:nvSpPr>
        <p:spPr>
          <a:xfrm>
            <a:off x="1654987" y="2243540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(char*)</a:t>
            </a:r>
            <a:r>
              <a:rPr kumimoji="1" lang="en-US" altLang="ja-JP" dirty="0" err="1"/>
              <a:t>pbuf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8FEC44F-ADC3-4671-8DFD-73BB73C61890}"/>
              </a:ext>
            </a:extLst>
          </p:cNvPr>
          <p:cNvSpPr/>
          <p:nvPr/>
        </p:nvSpPr>
        <p:spPr>
          <a:xfrm>
            <a:off x="1654987" y="2650123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(buffer*)next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E74AD7-8DB4-4D2D-8577-D5A32405485C}"/>
              </a:ext>
            </a:extLst>
          </p:cNvPr>
          <p:cNvSpPr/>
          <p:nvPr/>
        </p:nvSpPr>
        <p:spPr>
          <a:xfrm>
            <a:off x="1654987" y="3056706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</a:t>
            </a:r>
            <a:r>
              <a:rPr lang="en-US" altLang="ja-JP" dirty="0"/>
              <a:t>long</a:t>
            </a:r>
            <a:r>
              <a:rPr kumimoji="1" lang="en-US" altLang="ja-JP" dirty="0"/>
              <a:t>)size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461D3-3E1B-4B6E-BC4C-E7CB71099E27}"/>
              </a:ext>
            </a:extLst>
          </p:cNvPr>
          <p:cNvSpPr/>
          <p:nvPr/>
        </p:nvSpPr>
        <p:spPr>
          <a:xfrm>
            <a:off x="1654987" y="3463289"/>
            <a:ext cx="1964827" cy="2692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(char[])</a:t>
            </a:r>
            <a:r>
              <a:rPr kumimoji="1" lang="en-US" altLang="ja-JP" dirty="0" err="1"/>
              <a:t>buf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4A0153-FAE6-4BB2-BFB8-C1D9A047B051}"/>
              </a:ext>
            </a:extLst>
          </p:cNvPr>
          <p:cNvSpPr/>
          <p:nvPr/>
        </p:nvSpPr>
        <p:spPr>
          <a:xfrm>
            <a:off x="6575871" y="2243540"/>
            <a:ext cx="2444697" cy="4065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(buffer*)top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F5D22C3-4ECC-4736-BB32-2CE8F6C8AFE0}"/>
              </a:ext>
            </a:extLst>
          </p:cNvPr>
          <p:cNvSpPr/>
          <p:nvPr/>
        </p:nvSpPr>
        <p:spPr>
          <a:xfrm>
            <a:off x="6575871" y="2650123"/>
            <a:ext cx="2444697" cy="4065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(buffer*)bottom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22CA12-6466-4237-BE45-84924D077093}"/>
              </a:ext>
            </a:extLst>
          </p:cNvPr>
          <p:cNvSpPr/>
          <p:nvPr/>
        </p:nvSpPr>
        <p:spPr>
          <a:xfrm>
            <a:off x="6575871" y="3056706"/>
            <a:ext cx="2444697" cy="4065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(buffer*)</a:t>
            </a:r>
            <a:r>
              <a:rPr kumimoji="1" lang="en-US" altLang="ja-JP" dirty="0" err="1"/>
              <a:t>now_on_use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2208445-5D67-4C35-BD00-6AC21676B70C}"/>
              </a:ext>
            </a:extLst>
          </p:cNvPr>
          <p:cNvSpPr/>
          <p:nvPr/>
        </p:nvSpPr>
        <p:spPr>
          <a:xfrm>
            <a:off x="6575871" y="3463289"/>
            <a:ext cx="2444697" cy="4065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(long)</a:t>
            </a:r>
            <a:r>
              <a:rPr kumimoji="1" lang="en-US" altLang="ja-JP" dirty="0" err="1"/>
              <a:t>total_size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38E2E3-3479-482D-BC83-F6F6F5BCBA5C}"/>
              </a:ext>
            </a:extLst>
          </p:cNvPr>
          <p:cNvSpPr txBox="1"/>
          <p:nvPr/>
        </p:nvSpPr>
        <p:spPr>
          <a:xfrm>
            <a:off x="6335935" y="1816663"/>
            <a:ext cx="292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Type: </a:t>
            </a:r>
            <a:r>
              <a:rPr lang="en-US" altLang="ja-JP" dirty="0" err="1">
                <a:solidFill>
                  <a:schemeClr val="bg1"/>
                </a:solidFill>
              </a:rPr>
              <a:t>b</a:t>
            </a:r>
            <a:r>
              <a:rPr kumimoji="1" lang="en-US" altLang="ja-JP" dirty="0" err="1">
                <a:solidFill>
                  <a:schemeClr val="bg1"/>
                </a:solidFill>
              </a:rPr>
              <a:t>uf_entries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8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D0D74F-259A-442B-AB24-BF065DDF719E}"/>
              </a:ext>
            </a:extLst>
          </p:cNvPr>
          <p:cNvSpPr/>
          <p:nvPr/>
        </p:nvSpPr>
        <p:spPr>
          <a:xfrm>
            <a:off x="0" y="1263056"/>
            <a:ext cx="7992777" cy="855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8F925FD2-7A94-4E33-9518-FF158E2A3366}"/>
              </a:ext>
            </a:extLst>
          </p:cNvPr>
          <p:cNvSpPr txBox="1">
            <a:spLocks/>
          </p:cNvSpPr>
          <p:nvPr/>
        </p:nvSpPr>
        <p:spPr>
          <a:xfrm>
            <a:off x="211606" y="702355"/>
            <a:ext cx="9144000" cy="560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3200">
                <a:solidFill>
                  <a:schemeClr val="bg1"/>
                </a:solidFill>
              </a:rPr>
              <a:t>Chaining </a:t>
            </a:r>
            <a:endParaRPr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92C0FB-A7D5-4283-8433-B14E494046FA}"/>
              </a:ext>
            </a:extLst>
          </p:cNvPr>
          <p:cNvSpPr/>
          <p:nvPr/>
        </p:nvSpPr>
        <p:spPr>
          <a:xfrm>
            <a:off x="-1" y="6706698"/>
            <a:ext cx="12192001" cy="8223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4A0153-FAE6-4BB2-BFB8-C1D9A047B051}"/>
              </a:ext>
            </a:extLst>
          </p:cNvPr>
          <p:cNvSpPr/>
          <p:nvPr/>
        </p:nvSpPr>
        <p:spPr>
          <a:xfrm>
            <a:off x="1837616" y="3120400"/>
            <a:ext cx="2444697" cy="4065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(buffer*)top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F5D22C3-4ECC-4736-BB32-2CE8F6C8AFE0}"/>
              </a:ext>
            </a:extLst>
          </p:cNvPr>
          <p:cNvSpPr/>
          <p:nvPr/>
        </p:nvSpPr>
        <p:spPr>
          <a:xfrm>
            <a:off x="1837616" y="3526983"/>
            <a:ext cx="2444697" cy="4065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(buffer*)bottom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22CA12-6466-4237-BE45-84924D077093}"/>
              </a:ext>
            </a:extLst>
          </p:cNvPr>
          <p:cNvSpPr/>
          <p:nvPr/>
        </p:nvSpPr>
        <p:spPr>
          <a:xfrm>
            <a:off x="1837616" y="3933566"/>
            <a:ext cx="2444697" cy="4065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(buffer*)</a:t>
            </a:r>
            <a:r>
              <a:rPr kumimoji="1" lang="en-US" altLang="ja-JP" dirty="0" err="1"/>
              <a:t>now_on_use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2208445-5D67-4C35-BD00-6AC21676B70C}"/>
              </a:ext>
            </a:extLst>
          </p:cNvPr>
          <p:cNvSpPr/>
          <p:nvPr/>
        </p:nvSpPr>
        <p:spPr>
          <a:xfrm>
            <a:off x="1837616" y="4340149"/>
            <a:ext cx="2444697" cy="4065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(long)</a:t>
            </a:r>
            <a:r>
              <a:rPr kumimoji="1" lang="en-US" altLang="ja-JP" dirty="0" err="1"/>
              <a:t>total_size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38E2E3-3479-482D-BC83-F6F6F5BCBA5C}"/>
              </a:ext>
            </a:extLst>
          </p:cNvPr>
          <p:cNvSpPr txBox="1"/>
          <p:nvPr/>
        </p:nvSpPr>
        <p:spPr>
          <a:xfrm>
            <a:off x="1837616" y="2693523"/>
            <a:ext cx="244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Type: </a:t>
            </a:r>
            <a:r>
              <a:rPr lang="en-US" altLang="ja-JP" dirty="0" err="1">
                <a:solidFill>
                  <a:schemeClr val="bg1"/>
                </a:solidFill>
              </a:rPr>
              <a:t>b</a:t>
            </a:r>
            <a:r>
              <a:rPr kumimoji="1" lang="en-US" altLang="ja-JP" dirty="0" err="1">
                <a:solidFill>
                  <a:schemeClr val="bg1"/>
                </a:solidFill>
              </a:rPr>
              <a:t>uf_entries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89611C0-2930-4F04-A19C-7312DA0E5E78}"/>
              </a:ext>
            </a:extLst>
          </p:cNvPr>
          <p:cNvSpPr/>
          <p:nvPr/>
        </p:nvSpPr>
        <p:spPr>
          <a:xfrm>
            <a:off x="6352901" y="1909277"/>
            <a:ext cx="1639876" cy="768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2359448-42CC-46A1-B1FE-79F087278CED}"/>
              </a:ext>
            </a:extLst>
          </p:cNvPr>
          <p:cNvSpPr/>
          <p:nvPr/>
        </p:nvSpPr>
        <p:spPr>
          <a:xfrm>
            <a:off x="6352901" y="2962931"/>
            <a:ext cx="1639876" cy="768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F58AF85-3411-4FC3-8CEA-75E11186D444}"/>
              </a:ext>
            </a:extLst>
          </p:cNvPr>
          <p:cNvSpPr/>
          <p:nvPr/>
        </p:nvSpPr>
        <p:spPr>
          <a:xfrm>
            <a:off x="6352901" y="4016585"/>
            <a:ext cx="1639876" cy="768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39E0936-9893-4FE2-A215-B735710F928C}"/>
              </a:ext>
            </a:extLst>
          </p:cNvPr>
          <p:cNvSpPr/>
          <p:nvPr/>
        </p:nvSpPr>
        <p:spPr>
          <a:xfrm>
            <a:off x="6352901" y="5070239"/>
            <a:ext cx="1639876" cy="768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A8CF2278-F719-4D7D-BBCC-62C7AF261F69}"/>
              </a:ext>
            </a:extLst>
          </p:cNvPr>
          <p:cNvSpPr/>
          <p:nvPr/>
        </p:nvSpPr>
        <p:spPr>
          <a:xfrm>
            <a:off x="7012919" y="2693523"/>
            <a:ext cx="347623" cy="269408"/>
          </a:xfrm>
          <a:prstGeom prst="downArrow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1936FEBC-E60D-41DB-8D15-909832BF2AD2}"/>
              </a:ext>
            </a:extLst>
          </p:cNvPr>
          <p:cNvSpPr/>
          <p:nvPr/>
        </p:nvSpPr>
        <p:spPr>
          <a:xfrm>
            <a:off x="7028033" y="3739416"/>
            <a:ext cx="347623" cy="269408"/>
          </a:xfrm>
          <a:prstGeom prst="downArrow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7B7A24C1-CE27-4346-9314-CE1E30A2B12E}"/>
              </a:ext>
            </a:extLst>
          </p:cNvPr>
          <p:cNvSpPr/>
          <p:nvPr/>
        </p:nvSpPr>
        <p:spPr>
          <a:xfrm>
            <a:off x="7028033" y="4794055"/>
            <a:ext cx="347623" cy="269408"/>
          </a:xfrm>
          <a:prstGeom prst="downArrow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上カーブ 23">
            <a:extLst>
              <a:ext uri="{FF2B5EF4-FFF2-40B4-BE49-F238E27FC236}">
                <a16:creationId xmlns:a16="http://schemas.microsoft.com/office/drawing/2014/main" id="{2B15747A-92A7-45FF-8439-39CF378489D9}"/>
              </a:ext>
            </a:extLst>
          </p:cNvPr>
          <p:cNvSpPr/>
          <p:nvPr/>
        </p:nvSpPr>
        <p:spPr>
          <a:xfrm rot="16200000">
            <a:off x="6600932" y="3550123"/>
            <a:ext cx="3470908" cy="663051"/>
          </a:xfrm>
          <a:prstGeom prst="curvedUpArrow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20D542-9762-4CEA-9BF7-A0825A3D1CED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 flipV="1">
            <a:off x="4282313" y="2293555"/>
            <a:ext cx="2070588" cy="1030137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FEB6EC8-2FE0-4CFF-8BBC-E795A197419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270230" y="3781215"/>
            <a:ext cx="2082671" cy="1673302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C096EBE-3ADC-4990-8501-B499EAD9001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270230" y="2293555"/>
            <a:ext cx="2082671" cy="188364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1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92C0FB-A7D5-4283-8433-B14E494046FA}"/>
              </a:ext>
            </a:extLst>
          </p:cNvPr>
          <p:cNvSpPr/>
          <p:nvPr/>
        </p:nvSpPr>
        <p:spPr>
          <a:xfrm>
            <a:off x="-1" y="6706698"/>
            <a:ext cx="12192001" cy="8223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EF74F94-8AAF-44D1-AA8F-85C8574C3AAF}"/>
              </a:ext>
            </a:extLst>
          </p:cNvPr>
          <p:cNvSpPr/>
          <p:nvPr/>
        </p:nvSpPr>
        <p:spPr>
          <a:xfrm>
            <a:off x="1042868" y="661229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pbuf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C1F518B-B854-4FBB-9EA2-D9F7A1E0E04D}"/>
              </a:ext>
            </a:extLst>
          </p:cNvPr>
          <p:cNvSpPr/>
          <p:nvPr/>
        </p:nvSpPr>
        <p:spPr>
          <a:xfrm>
            <a:off x="1042868" y="1067812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4F61409-EF4E-461F-86C6-D2C4F288DBCC}"/>
              </a:ext>
            </a:extLst>
          </p:cNvPr>
          <p:cNvSpPr/>
          <p:nvPr/>
        </p:nvSpPr>
        <p:spPr>
          <a:xfrm>
            <a:off x="1042868" y="1474395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size=1000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EDB6D0A-2AA0-4186-BA65-0B217C915118}"/>
              </a:ext>
            </a:extLst>
          </p:cNvPr>
          <p:cNvSpPr/>
          <p:nvPr/>
        </p:nvSpPr>
        <p:spPr>
          <a:xfrm>
            <a:off x="1042868" y="1880978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buf</a:t>
            </a:r>
            <a:endParaRPr kumimoji="1" lang="ja-JP" altLang="en-US" dirty="0"/>
          </a:p>
        </p:txBody>
      </p:sp>
      <p:sp>
        <p:nvSpPr>
          <p:cNvPr id="2" name="矢印: 右カーブ 1">
            <a:extLst>
              <a:ext uri="{FF2B5EF4-FFF2-40B4-BE49-F238E27FC236}">
                <a16:creationId xmlns:a16="http://schemas.microsoft.com/office/drawing/2014/main" id="{6945911A-D3B0-4DE0-BC07-46234D2A3353}"/>
              </a:ext>
            </a:extLst>
          </p:cNvPr>
          <p:cNvSpPr/>
          <p:nvPr/>
        </p:nvSpPr>
        <p:spPr>
          <a:xfrm>
            <a:off x="770817" y="874349"/>
            <a:ext cx="272051" cy="1087481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96AB319-1396-4D4F-AF6D-61C5EC58315A}"/>
              </a:ext>
            </a:extLst>
          </p:cNvPr>
          <p:cNvSpPr/>
          <p:nvPr/>
        </p:nvSpPr>
        <p:spPr>
          <a:xfrm>
            <a:off x="1042868" y="2499754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pbuf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424D682-82D6-48E7-9DC9-7B48B6CFBEC6}"/>
              </a:ext>
            </a:extLst>
          </p:cNvPr>
          <p:cNvSpPr/>
          <p:nvPr/>
        </p:nvSpPr>
        <p:spPr>
          <a:xfrm>
            <a:off x="1042868" y="2906337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D59D9E8-DD00-4520-B444-1BACF6A20395}"/>
              </a:ext>
            </a:extLst>
          </p:cNvPr>
          <p:cNvSpPr/>
          <p:nvPr/>
        </p:nvSpPr>
        <p:spPr>
          <a:xfrm>
            <a:off x="1042868" y="3312920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size=1000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36D9EC6-280E-48BE-B437-CE046BA40DD8}"/>
              </a:ext>
            </a:extLst>
          </p:cNvPr>
          <p:cNvSpPr/>
          <p:nvPr/>
        </p:nvSpPr>
        <p:spPr>
          <a:xfrm>
            <a:off x="1042868" y="3719503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buf</a:t>
            </a:r>
            <a:endParaRPr kumimoji="1" lang="ja-JP" altLang="en-US" dirty="0"/>
          </a:p>
        </p:txBody>
      </p:sp>
      <p:sp>
        <p:nvSpPr>
          <p:cNvPr id="35" name="矢印: 右カーブ 34">
            <a:extLst>
              <a:ext uri="{FF2B5EF4-FFF2-40B4-BE49-F238E27FC236}">
                <a16:creationId xmlns:a16="http://schemas.microsoft.com/office/drawing/2014/main" id="{EAF10652-65D6-42F6-8C24-5D1D1339EB8A}"/>
              </a:ext>
            </a:extLst>
          </p:cNvPr>
          <p:cNvSpPr/>
          <p:nvPr/>
        </p:nvSpPr>
        <p:spPr>
          <a:xfrm>
            <a:off x="770817" y="2712874"/>
            <a:ext cx="272051" cy="1068284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1239C2A-BD6D-47D6-ABA4-71BC20723308}"/>
              </a:ext>
            </a:extLst>
          </p:cNvPr>
          <p:cNvSpPr/>
          <p:nvPr/>
        </p:nvSpPr>
        <p:spPr>
          <a:xfrm>
            <a:off x="1042868" y="4399935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pbuf</a:t>
            </a:r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989D78D-E134-4328-9F2F-71A4CE3DD69D}"/>
              </a:ext>
            </a:extLst>
          </p:cNvPr>
          <p:cNvSpPr/>
          <p:nvPr/>
        </p:nvSpPr>
        <p:spPr>
          <a:xfrm>
            <a:off x="1042868" y="4806518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A92FF6E-25A5-43DC-8E89-BA6FA9564633}"/>
              </a:ext>
            </a:extLst>
          </p:cNvPr>
          <p:cNvSpPr/>
          <p:nvPr/>
        </p:nvSpPr>
        <p:spPr>
          <a:xfrm>
            <a:off x="1042868" y="5213101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size=1000</a:t>
            </a:r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9EB4BFC-458D-4CFE-8259-E3353CA448B1}"/>
              </a:ext>
            </a:extLst>
          </p:cNvPr>
          <p:cNvSpPr/>
          <p:nvPr/>
        </p:nvSpPr>
        <p:spPr>
          <a:xfrm>
            <a:off x="1042868" y="5619684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buf</a:t>
            </a:r>
            <a:endParaRPr kumimoji="1" lang="ja-JP" altLang="en-US" dirty="0"/>
          </a:p>
        </p:txBody>
      </p:sp>
      <p:sp>
        <p:nvSpPr>
          <p:cNvPr id="40" name="矢印: 右カーブ 39">
            <a:extLst>
              <a:ext uri="{FF2B5EF4-FFF2-40B4-BE49-F238E27FC236}">
                <a16:creationId xmlns:a16="http://schemas.microsoft.com/office/drawing/2014/main" id="{37DF17D0-A795-4AAC-8F83-0AC8344A5C66}"/>
              </a:ext>
            </a:extLst>
          </p:cNvPr>
          <p:cNvSpPr/>
          <p:nvPr/>
        </p:nvSpPr>
        <p:spPr>
          <a:xfrm>
            <a:off x="770817" y="4613055"/>
            <a:ext cx="272051" cy="1068283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矢印: 右カーブ 40">
            <a:extLst>
              <a:ext uri="{FF2B5EF4-FFF2-40B4-BE49-F238E27FC236}">
                <a16:creationId xmlns:a16="http://schemas.microsoft.com/office/drawing/2014/main" id="{59C810F5-B8FD-493C-9A6A-BDEA186EC833}"/>
              </a:ext>
            </a:extLst>
          </p:cNvPr>
          <p:cNvSpPr/>
          <p:nvPr/>
        </p:nvSpPr>
        <p:spPr>
          <a:xfrm flipH="1">
            <a:off x="3007695" y="3105559"/>
            <a:ext cx="370298" cy="1369227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矢印: 右カーブ 41">
            <a:extLst>
              <a:ext uri="{FF2B5EF4-FFF2-40B4-BE49-F238E27FC236}">
                <a16:creationId xmlns:a16="http://schemas.microsoft.com/office/drawing/2014/main" id="{E209B7DB-ECC6-4A87-B5EB-8107A3F33DCE}"/>
              </a:ext>
            </a:extLst>
          </p:cNvPr>
          <p:cNvSpPr/>
          <p:nvPr/>
        </p:nvSpPr>
        <p:spPr>
          <a:xfrm flipH="1">
            <a:off x="3039185" y="1225761"/>
            <a:ext cx="370298" cy="1369227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7B80967-8C16-4D0F-89AA-763F7D164F0F}"/>
              </a:ext>
            </a:extLst>
          </p:cNvPr>
          <p:cNvSpPr/>
          <p:nvPr/>
        </p:nvSpPr>
        <p:spPr>
          <a:xfrm>
            <a:off x="5056907" y="661229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pbuf</a:t>
            </a:r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7ADCF70-2118-4186-8F04-5D45E28CCA00}"/>
              </a:ext>
            </a:extLst>
          </p:cNvPr>
          <p:cNvSpPr/>
          <p:nvPr/>
        </p:nvSpPr>
        <p:spPr>
          <a:xfrm>
            <a:off x="5056907" y="1067812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6AD1D1A-DFFE-4194-9802-2DFE37092644}"/>
              </a:ext>
            </a:extLst>
          </p:cNvPr>
          <p:cNvSpPr/>
          <p:nvPr/>
        </p:nvSpPr>
        <p:spPr>
          <a:xfrm>
            <a:off x="5056907" y="1474395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size=1000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865182D-8410-498A-8428-02111502E69E}"/>
              </a:ext>
            </a:extLst>
          </p:cNvPr>
          <p:cNvSpPr/>
          <p:nvPr/>
        </p:nvSpPr>
        <p:spPr>
          <a:xfrm>
            <a:off x="5056907" y="1880978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buf</a:t>
            </a:r>
            <a:endParaRPr kumimoji="1" lang="ja-JP" altLang="en-US" dirty="0"/>
          </a:p>
        </p:txBody>
      </p:sp>
      <p:sp>
        <p:nvSpPr>
          <p:cNvPr id="47" name="矢印: 右カーブ 46">
            <a:extLst>
              <a:ext uri="{FF2B5EF4-FFF2-40B4-BE49-F238E27FC236}">
                <a16:creationId xmlns:a16="http://schemas.microsoft.com/office/drawing/2014/main" id="{2455662B-81EA-43B3-87AF-168857BE6853}"/>
              </a:ext>
            </a:extLst>
          </p:cNvPr>
          <p:cNvSpPr/>
          <p:nvPr/>
        </p:nvSpPr>
        <p:spPr>
          <a:xfrm>
            <a:off x="4784856" y="874349"/>
            <a:ext cx="272051" cy="1087481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4AC2387-C821-49C7-B147-450B1ECE0DA8}"/>
              </a:ext>
            </a:extLst>
          </p:cNvPr>
          <p:cNvSpPr/>
          <p:nvPr/>
        </p:nvSpPr>
        <p:spPr>
          <a:xfrm>
            <a:off x="5056907" y="2499754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pbuf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356643F-0DE2-4109-B701-C1C5EC902AC6}"/>
              </a:ext>
            </a:extLst>
          </p:cNvPr>
          <p:cNvSpPr/>
          <p:nvPr/>
        </p:nvSpPr>
        <p:spPr>
          <a:xfrm>
            <a:off x="5056907" y="2906337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8F2E475-48D0-4DB6-921B-CDE7A2B41227}"/>
              </a:ext>
            </a:extLst>
          </p:cNvPr>
          <p:cNvSpPr/>
          <p:nvPr/>
        </p:nvSpPr>
        <p:spPr>
          <a:xfrm>
            <a:off x="5056907" y="3312920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size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BD7DA0C-D80A-4F12-98F8-10C6BDAAC375}"/>
              </a:ext>
            </a:extLst>
          </p:cNvPr>
          <p:cNvSpPr/>
          <p:nvPr/>
        </p:nvSpPr>
        <p:spPr>
          <a:xfrm>
            <a:off x="5056907" y="3719503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buf</a:t>
            </a:r>
            <a:endParaRPr kumimoji="1" lang="ja-JP" altLang="en-US" dirty="0"/>
          </a:p>
        </p:txBody>
      </p:sp>
      <p:sp>
        <p:nvSpPr>
          <p:cNvPr id="52" name="矢印: 右カーブ 51">
            <a:extLst>
              <a:ext uri="{FF2B5EF4-FFF2-40B4-BE49-F238E27FC236}">
                <a16:creationId xmlns:a16="http://schemas.microsoft.com/office/drawing/2014/main" id="{6A83BBD4-F71A-4DB2-A6EA-D149E7420F2B}"/>
              </a:ext>
            </a:extLst>
          </p:cNvPr>
          <p:cNvSpPr/>
          <p:nvPr/>
        </p:nvSpPr>
        <p:spPr>
          <a:xfrm>
            <a:off x="4784856" y="2712874"/>
            <a:ext cx="272051" cy="1068284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2477DE9-C0E1-48F4-A9FA-68E17BC88E9C}"/>
              </a:ext>
            </a:extLst>
          </p:cNvPr>
          <p:cNvSpPr/>
          <p:nvPr/>
        </p:nvSpPr>
        <p:spPr>
          <a:xfrm>
            <a:off x="5056907" y="4399935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pbuf</a:t>
            </a:r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5B1A2F0-F95D-4646-AD9A-31A5FCED014B}"/>
              </a:ext>
            </a:extLst>
          </p:cNvPr>
          <p:cNvSpPr/>
          <p:nvPr/>
        </p:nvSpPr>
        <p:spPr>
          <a:xfrm>
            <a:off x="5056907" y="4806518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2DC6391-0354-49A1-92FB-A4A2E4454DFC}"/>
              </a:ext>
            </a:extLst>
          </p:cNvPr>
          <p:cNvSpPr/>
          <p:nvPr/>
        </p:nvSpPr>
        <p:spPr>
          <a:xfrm>
            <a:off x="5056907" y="5213101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size=1000</a:t>
            </a:r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C99C473-5D91-4127-A6FD-0239BF1B4BD8}"/>
              </a:ext>
            </a:extLst>
          </p:cNvPr>
          <p:cNvSpPr/>
          <p:nvPr/>
        </p:nvSpPr>
        <p:spPr>
          <a:xfrm>
            <a:off x="5056907" y="5619684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buf</a:t>
            </a:r>
            <a:endParaRPr kumimoji="1" lang="ja-JP" altLang="en-US" dirty="0"/>
          </a:p>
        </p:txBody>
      </p:sp>
      <p:sp>
        <p:nvSpPr>
          <p:cNvPr id="57" name="矢印: 右カーブ 56">
            <a:extLst>
              <a:ext uri="{FF2B5EF4-FFF2-40B4-BE49-F238E27FC236}">
                <a16:creationId xmlns:a16="http://schemas.microsoft.com/office/drawing/2014/main" id="{056A02A3-DE76-49AE-B6BE-FD74374BF9D1}"/>
              </a:ext>
            </a:extLst>
          </p:cNvPr>
          <p:cNvSpPr/>
          <p:nvPr/>
        </p:nvSpPr>
        <p:spPr>
          <a:xfrm>
            <a:off x="4784856" y="4613055"/>
            <a:ext cx="272051" cy="1068283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矢印: 右カーブ 58">
            <a:extLst>
              <a:ext uri="{FF2B5EF4-FFF2-40B4-BE49-F238E27FC236}">
                <a16:creationId xmlns:a16="http://schemas.microsoft.com/office/drawing/2014/main" id="{E0D1008C-B0DB-4E68-8DBC-3CF86091A661}"/>
              </a:ext>
            </a:extLst>
          </p:cNvPr>
          <p:cNvSpPr/>
          <p:nvPr/>
        </p:nvSpPr>
        <p:spPr>
          <a:xfrm flipH="1">
            <a:off x="7053224" y="1225761"/>
            <a:ext cx="370298" cy="3249025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0095E435-0A3B-4C88-A030-5E560D918158}"/>
              </a:ext>
            </a:extLst>
          </p:cNvPr>
          <p:cNvSpPr/>
          <p:nvPr/>
        </p:nvSpPr>
        <p:spPr>
          <a:xfrm>
            <a:off x="7639826" y="3504041"/>
            <a:ext cx="1005082" cy="40658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345BAC1-3A87-4A4C-A9F0-BD2C2BF3E231}"/>
              </a:ext>
            </a:extLst>
          </p:cNvPr>
          <p:cNvSpPr txBox="1"/>
          <p:nvPr/>
        </p:nvSpPr>
        <p:spPr>
          <a:xfrm>
            <a:off x="3175210" y="2491748"/>
            <a:ext cx="1745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Modify size</a:t>
            </a: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61" name="矢印: 右カーブ 60">
            <a:extLst>
              <a:ext uri="{FF2B5EF4-FFF2-40B4-BE49-F238E27FC236}">
                <a16:creationId xmlns:a16="http://schemas.microsoft.com/office/drawing/2014/main" id="{DA746D17-070A-45C5-BF0D-D8DCD3612B01}"/>
              </a:ext>
            </a:extLst>
          </p:cNvPr>
          <p:cNvSpPr/>
          <p:nvPr/>
        </p:nvSpPr>
        <p:spPr>
          <a:xfrm flipH="1" flipV="1">
            <a:off x="3021235" y="513878"/>
            <a:ext cx="628807" cy="4551297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矢印: 右カーブ 61">
            <a:extLst>
              <a:ext uri="{FF2B5EF4-FFF2-40B4-BE49-F238E27FC236}">
                <a16:creationId xmlns:a16="http://schemas.microsoft.com/office/drawing/2014/main" id="{BB15E5FE-189B-44F7-ADD7-7463F9AE589E}"/>
              </a:ext>
            </a:extLst>
          </p:cNvPr>
          <p:cNvSpPr/>
          <p:nvPr/>
        </p:nvSpPr>
        <p:spPr>
          <a:xfrm flipH="1" flipV="1">
            <a:off x="7033690" y="513878"/>
            <a:ext cx="628805" cy="4585594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DA6568A-E15A-4A24-8626-EA5646B019C6}"/>
              </a:ext>
            </a:extLst>
          </p:cNvPr>
          <p:cNvSpPr/>
          <p:nvPr/>
        </p:nvSpPr>
        <p:spPr>
          <a:xfrm>
            <a:off x="9010490" y="661229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pbuf</a:t>
            </a:r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7312993-BBF8-4A86-AEB8-4A0C8DBA70D2}"/>
              </a:ext>
            </a:extLst>
          </p:cNvPr>
          <p:cNvSpPr/>
          <p:nvPr/>
        </p:nvSpPr>
        <p:spPr>
          <a:xfrm>
            <a:off x="9010490" y="1067812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403A43B-FEFA-42DC-B4B2-A30AD3B85591}"/>
              </a:ext>
            </a:extLst>
          </p:cNvPr>
          <p:cNvSpPr/>
          <p:nvPr/>
        </p:nvSpPr>
        <p:spPr>
          <a:xfrm>
            <a:off x="9010490" y="1474395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size=1000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8C41E5-D245-4FFF-868C-2B06C7F59162}"/>
              </a:ext>
            </a:extLst>
          </p:cNvPr>
          <p:cNvSpPr/>
          <p:nvPr/>
        </p:nvSpPr>
        <p:spPr>
          <a:xfrm>
            <a:off x="9010490" y="1880978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buf</a:t>
            </a:r>
            <a:endParaRPr kumimoji="1" lang="ja-JP" altLang="en-US" dirty="0"/>
          </a:p>
        </p:txBody>
      </p:sp>
      <p:sp>
        <p:nvSpPr>
          <p:cNvPr id="67" name="矢印: 右カーブ 66">
            <a:extLst>
              <a:ext uri="{FF2B5EF4-FFF2-40B4-BE49-F238E27FC236}">
                <a16:creationId xmlns:a16="http://schemas.microsoft.com/office/drawing/2014/main" id="{D2B4AC74-160F-4AC1-A6AE-3A1FD7DF6014}"/>
              </a:ext>
            </a:extLst>
          </p:cNvPr>
          <p:cNvSpPr/>
          <p:nvPr/>
        </p:nvSpPr>
        <p:spPr>
          <a:xfrm>
            <a:off x="8738439" y="874349"/>
            <a:ext cx="272051" cy="1087481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35FECD1-39D0-4DC9-B06A-EDBE5657FF4D}"/>
              </a:ext>
            </a:extLst>
          </p:cNvPr>
          <p:cNvSpPr/>
          <p:nvPr/>
        </p:nvSpPr>
        <p:spPr>
          <a:xfrm>
            <a:off x="9010490" y="2499754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pbuf</a:t>
            </a:r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B76882F-8F3A-479C-BDC6-0E06198772B0}"/>
              </a:ext>
            </a:extLst>
          </p:cNvPr>
          <p:cNvSpPr/>
          <p:nvPr/>
        </p:nvSpPr>
        <p:spPr>
          <a:xfrm>
            <a:off x="9010490" y="2906337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kumimoji="1" lang="ja-JP" altLang="en-US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1FA01AA-4452-49F6-829F-87BFE07BE691}"/>
              </a:ext>
            </a:extLst>
          </p:cNvPr>
          <p:cNvSpPr/>
          <p:nvPr/>
        </p:nvSpPr>
        <p:spPr>
          <a:xfrm>
            <a:off x="9010490" y="3312920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00"/>
                </a:solidFill>
              </a:rPr>
              <a:t>size=0x800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02505D6-5B3D-43B7-9568-1D2BB65BBE01}"/>
              </a:ext>
            </a:extLst>
          </p:cNvPr>
          <p:cNvSpPr/>
          <p:nvPr/>
        </p:nvSpPr>
        <p:spPr>
          <a:xfrm>
            <a:off x="8941380" y="3719503"/>
            <a:ext cx="2104763" cy="2306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矢印: 右カーブ 71">
            <a:extLst>
              <a:ext uri="{FF2B5EF4-FFF2-40B4-BE49-F238E27FC236}">
                <a16:creationId xmlns:a16="http://schemas.microsoft.com/office/drawing/2014/main" id="{BEC1BBC8-5BD0-4F60-BD48-04283E4A2A22}"/>
              </a:ext>
            </a:extLst>
          </p:cNvPr>
          <p:cNvSpPr/>
          <p:nvPr/>
        </p:nvSpPr>
        <p:spPr>
          <a:xfrm>
            <a:off x="8738439" y="2712874"/>
            <a:ext cx="272051" cy="1068284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4714760-B5A5-4000-A5C5-779CA9BF862E}"/>
              </a:ext>
            </a:extLst>
          </p:cNvPr>
          <p:cNvSpPr/>
          <p:nvPr/>
        </p:nvSpPr>
        <p:spPr>
          <a:xfrm>
            <a:off x="9010490" y="4399935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pbuf</a:t>
            </a:r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EB70377-9C1D-461E-8E37-11652DAE98DA}"/>
              </a:ext>
            </a:extLst>
          </p:cNvPr>
          <p:cNvSpPr/>
          <p:nvPr/>
        </p:nvSpPr>
        <p:spPr>
          <a:xfrm>
            <a:off x="9010490" y="4806518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2E5F073-CFC6-477C-B20D-E7CFD7C9B764}"/>
              </a:ext>
            </a:extLst>
          </p:cNvPr>
          <p:cNvSpPr/>
          <p:nvPr/>
        </p:nvSpPr>
        <p:spPr>
          <a:xfrm>
            <a:off x="9010490" y="5213101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size=1000</a:t>
            </a:r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DE805A9-5399-41EC-BCE7-51DDD3B5D972}"/>
              </a:ext>
            </a:extLst>
          </p:cNvPr>
          <p:cNvSpPr/>
          <p:nvPr/>
        </p:nvSpPr>
        <p:spPr>
          <a:xfrm>
            <a:off x="9010490" y="5619684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buf</a:t>
            </a:r>
            <a:endParaRPr kumimoji="1" lang="ja-JP" altLang="en-US" dirty="0"/>
          </a:p>
        </p:txBody>
      </p:sp>
      <p:sp>
        <p:nvSpPr>
          <p:cNvPr id="77" name="矢印: 右カーブ 76">
            <a:extLst>
              <a:ext uri="{FF2B5EF4-FFF2-40B4-BE49-F238E27FC236}">
                <a16:creationId xmlns:a16="http://schemas.microsoft.com/office/drawing/2014/main" id="{21B13ABD-CEF4-4DD5-8192-C55658904240}"/>
              </a:ext>
            </a:extLst>
          </p:cNvPr>
          <p:cNvSpPr/>
          <p:nvPr/>
        </p:nvSpPr>
        <p:spPr>
          <a:xfrm>
            <a:off x="8738439" y="4613055"/>
            <a:ext cx="272051" cy="1068283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右カーブ 77">
            <a:extLst>
              <a:ext uri="{FF2B5EF4-FFF2-40B4-BE49-F238E27FC236}">
                <a16:creationId xmlns:a16="http://schemas.microsoft.com/office/drawing/2014/main" id="{34BDC2F5-3BD3-43D1-A01B-BBF4D12C671A}"/>
              </a:ext>
            </a:extLst>
          </p:cNvPr>
          <p:cNvSpPr/>
          <p:nvPr/>
        </p:nvSpPr>
        <p:spPr>
          <a:xfrm flipH="1">
            <a:off x="11006807" y="1225761"/>
            <a:ext cx="699024" cy="3387294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9" name="矢印: 右カーブ 78">
            <a:extLst>
              <a:ext uri="{FF2B5EF4-FFF2-40B4-BE49-F238E27FC236}">
                <a16:creationId xmlns:a16="http://schemas.microsoft.com/office/drawing/2014/main" id="{4828D1F6-7029-41CA-9C16-6354CDED0FF4}"/>
              </a:ext>
            </a:extLst>
          </p:cNvPr>
          <p:cNvSpPr/>
          <p:nvPr/>
        </p:nvSpPr>
        <p:spPr>
          <a:xfrm flipH="1" flipV="1">
            <a:off x="10987272" y="2350234"/>
            <a:ext cx="628805" cy="2749237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12DB6CEB-3C4C-48BA-8C18-D28A38E277E9}"/>
              </a:ext>
            </a:extLst>
          </p:cNvPr>
          <p:cNvSpPr/>
          <p:nvPr/>
        </p:nvSpPr>
        <p:spPr>
          <a:xfrm>
            <a:off x="3584547" y="3517721"/>
            <a:ext cx="1005082" cy="40658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A1C4FFE-0526-475B-922E-18A23FACB901}"/>
              </a:ext>
            </a:extLst>
          </p:cNvPr>
          <p:cNvSpPr txBox="1"/>
          <p:nvPr/>
        </p:nvSpPr>
        <p:spPr>
          <a:xfrm>
            <a:off x="7195709" y="2628422"/>
            <a:ext cx="174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Add</a:t>
            </a:r>
          </a:p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(size=0x800)</a:t>
            </a:r>
          </a:p>
        </p:txBody>
      </p:sp>
      <p:sp>
        <p:nvSpPr>
          <p:cNvPr id="82" name="矢印: 右カーブ 81">
            <a:extLst>
              <a:ext uri="{FF2B5EF4-FFF2-40B4-BE49-F238E27FC236}">
                <a16:creationId xmlns:a16="http://schemas.microsoft.com/office/drawing/2014/main" id="{F955B814-407B-4F85-A40F-B2E224C25FE7}"/>
              </a:ext>
            </a:extLst>
          </p:cNvPr>
          <p:cNvSpPr/>
          <p:nvPr/>
        </p:nvSpPr>
        <p:spPr>
          <a:xfrm flipH="1" flipV="1">
            <a:off x="10987271" y="525515"/>
            <a:ext cx="628805" cy="265599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B632C2B-89CB-4332-8C42-C08B7F4E3542}"/>
              </a:ext>
            </a:extLst>
          </p:cNvPr>
          <p:cNvSpPr txBox="1"/>
          <p:nvPr/>
        </p:nvSpPr>
        <p:spPr>
          <a:xfrm>
            <a:off x="9103145" y="3905881"/>
            <a:ext cx="17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buf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4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92C0FB-A7D5-4283-8433-B14E494046FA}"/>
              </a:ext>
            </a:extLst>
          </p:cNvPr>
          <p:cNvSpPr/>
          <p:nvPr/>
        </p:nvSpPr>
        <p:spPr>
          <a:xfrm>
            <a:off x="-1" y="6706698"/>
            <a:ext cx="12192001" cy="8223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0095E435-0A3B-4C88-A030-5E560D918158}"/>
              </a:ext>
            </a:extLst>
          </p:cNvPr>
          <p:cNvSpPr/>
          <p:nvPr/>
        </p:nvSpPr>
        <p:spPr>
          <a:xfrm>
            <a:off x="353371" y="2978214"/>
            <a:ext cx="1513099" cy="40658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DA6568A-E15A-4A24-8626-EA5646B019C6}"/>
              </a:ext>
            </a:extLst>
          </p:cNvPr>
          <p:cNvSpPr/>
          <p:nvPr/>
        </p:nvSpPr>
        <p:spPr>
          <a:xfrm>
            <a:off x="2488778" y="683900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pbuf</a:t>
            </a:r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7312993-BBF8-4A86-AEB8-4A0C8DBA70D2}"/>
              </a:ext>
            </a:extLst>
          </p:cNvPr>
          <p:cNvSpPr/>
          <p:nvPr/>
        </p:nvSpPr>
        <p:spPr>
          <a:xfrm>
            <a:off x="2488778" y="1090483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403A43B-FEFA-42DC-B4B2-A30AD3B85591}"/>
              </a:ext>
            </a:extLst>
          </p:cNvPr>
          <p:cNvSpPr/>
          <p:nvPr/>
        </p:nvSpPr>
        <p:spPr>
          <a:xfrm>
            <a:off x="2488778" y="1497066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size=1000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8C41E5-D245-4FFF-868C-2B06C7F59162}"/>
              </a:ext>
            </a:extLst>
          </p:cNvPr>
          <p:cNvSpPr/>
          <p:nvPr/>
        </p:nvSpPr>
        <p:spPr>
          <a:xfrm>
            <a:off x="2488778" y="1903649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buf</a:t>
            </a:r>
            <a:endParaRPr kumimoji="1" lang="ja-JP" altLang="en-US" dirty="0"/>
          </a:p>
        </p:txBody>
      </p:sp>
      <p:sp>
        <p:nvSpPr>
          <p:cNvPr id="67" name="矢印: 右カーブ 66">
            <a:extLst>
              <a:ext uri="{FF2B5EF4-FFF2-40B4-BE49-F238E27FC236}">
                <a16:creationId xmlns:a16="http://schemas.microsoft.com/office/drawing/2014/main" id="{D2B4AC74-160F-4AC1-A6AE-3A1FD7DF6014}"/>
              </a:ext>
            </a:extLst>
          </p:cNvPr>
          <p:cNvSpPr/>
          <p:nvPr/>
        </p:nvSpPr>
        <p:spPr>
          <a:xfrm>
            <a:off x="2216727" y="897020"/>
            <a:ext cx="272051" cy="1087481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35FECD1-39D0-4DC9-B06A-EDBE5657FF4D}"/>
              </a:ext>
            </a:extLst>
          </p:cNvPr>
          <p:cNvSpPr/>
          <p:nvPr/>
        </p:nvSpPr>
        <p:spPr>
          <a:xfrm>
            <a:off x="2488778" y="2522425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pbuf</a:t>
            </a:r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B76882F-8F3A-479C-BDC6-0E06198772B0}"/>
              </a:ext>
            </a:extLst>
          </p:cNvPr>
          <p:cNvSpPr/>
          <p:nvPr/>
        </p:nvSpPr>
        <p:spPr>
          <a:xfrm>
            <a:off x="2488778" y="2929008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kumimoji="1" lang="ja-JP" altLang="en-US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1FA01AA-4452-49F6-829F-87BFE07BE691}"/>
              </a:ext>
            </a:extLst>
          </p:cNvPr>
          <p:cNvSpPr/>
          <p:nvPr/>
        </p:nvSpPr>
        <p:spPr>
          <a:xfrm>
            <a:off x="2488778" y="3335591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00"/>
                </a:solidFill>
              </a:rPr>
              <a:t>size=0x800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02505D6-5B3D-43B7-9568-1D2BB65BBE01}"/>
              </a:ext>
            </a:extLst>
          </p:cNvPr>
          <p:cNvSpPr/>
          <p:nvPr/>
        </p:nvSpPr>
        <p:spPr>
          <a:xfrm>
            <a:off x="2419668" y="3742174"/>
            <a:ext cx="2104763" cy="2306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矢印: 右カーブ 71">
            <a:extLst>
              <a:ext uri="{FF2B5EF4-FFF2-40B4-BE49-F238E27FC236}">
                <a16:creationId xmlns:a16="http://schemas.microsoft.com/office/drawing/2014/main" id="{BEC1BBC8-5BD0-4F60-BD48-04283E4A2A22}"/>
              </a:ext>
            </a:extLst>
          </p:cNvPr>
          <p:cNvSpPr/>
          <p:nvPr/>
        </p:nvSpPr>
        <p:spPr>
          <a:xfrm>
            <a:off x="2216727" y="2735545"/>
            <a:ext cx="272051" cy="1068284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4714760-B5A5-4000-A5C5-779CA9BF862E}"/>
              </a:ext>
            </a:extLst>
          </p:cNvPr>
          <p:cNvSpPr/>
          <p:nvPr/>
        </p:nvSpPr>
        <p:spPr>
          <a:xfrm>
            <a:off x="2488778" y="4422606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pbuf</a:t>
            </a:r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EB70377-9C1D-461E-8E37-11652DAE98DA}"/>
              </a:ext>
            </a:extLst>
          </p:cNvPr>
          <p:cNvSpPr/>
          <p:nvPr/>
        </p:nvSpPr>
        <p:spPr>
          <a:xfrm>
            <a:off x="2488778" y="4829189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2E5F073-CFC6-477C-B20D-E7CFD7C9B764}"/>
              </a:ext>
            </a:extLst>
          </p:cNvPr>
          <p:cNvSpPr/>
          <p:nvPr/>
        </p:nvSpPr>
        <p:spPr>
          <a:xfrm>
            <a:off x="2488778" y="5235772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size=1000</a:t>
            </a:r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DE805A9-5399-41EC-BCE7-51DDD3B5D972}"/>
              </a:ext>
            </a:extLst>
          </p:cNvPr>
          <p:cNvSpPr/>
          <p:nvPr/>
        </p:nvSpPr>
        <p:spPr>
          <a:xfrm>
            <a:off x="2488778" y="5642355"/>
            <a:ext cx="1964827" cy="40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buf</a:t>
            </a:r>
            <a:endParaRPr kumimoji="1" lang="ja-JP" altLang="en-US" dirty="0"/>
          </a:p>
        </p:txBody>
      </p:sp>
      <p:sp>
        <p:nvSpPr>
          <p:cNvPr id="78" name="矢印: 右カーブ 77">
            <a:extLst>
              <a:ext uri="{FF2B5EF4-FFF2-40B4-BE49-F238E27FC236}">
                <a16:creationId xmlns:a16="http://schemas.microsoft.com/office/drawing/2014/main" id="{34BDC2F5-3BD3-43D1-A01B-BBF4D12C671A}"/>
              </a:ext>
            </a:extLst>
          </p:cNvPr>
          <p:cNvSpPr/>
          <p:nvPr/>
        </p:nvSpPr>
        <p:spPr>
          <a:xfrm flipH="1">
            <a:off x="4485095" y="1248432"/>
            <a:ext cx="699024" cy="3387294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9" name="矢印: 右カーブ 78">
            <a:extLst>
              <a:ext uri="{FF2B5EF4-FFF2-40B4-BE49-F238E27FC236}">
                <a16:creationId xmlns:a16="http://schemas.microsoft.com/office/drawing/2014/main" id="{4828D1F6-7029-41CA-9C16-6354CDED0FF4}"/>
              </a:ext>
            </a:extLst>
          </p:cNvPr>
          <p:cNvSpPr/>
          <p:nvPr/>
        </p:nvSpPr>
        <p:spPr>
          <a:xfrm flipH="1" flipV="1">
            <a:off x="4465560" y="2372905"/>
            <a:ext cx="628805" cy="2749237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右カーブ 81">
            <a:extLst>
              <a:ext uri="{FF2B5EF4-FFF2-40B4-BE49-F238E27FC236}">
                <a16:creationId xmlns:a16="http://schemas.microsoft.com/office/drawing/2014/main" id="{F955B814-407B-4F85-A40F-B2E224C25FE7}"/>
              </a:ext>
            </a:extLst>
          </p:cNvPr>
          <p:cNvSpPr/>
          <p:nvPr/>
        </p:nvSpPr>
        <p:spPr>
          <a:xfrm flipH="1" flipV="1">
            <a:off x="4465559" y="548186"/>
            <a:ext cx="628805" cy="265599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B632C2B-89CB-4332-8C42-C08B7F4E3542}"/>
              </a:ext>
            </a:extLst>
          </p:cNvPr>
          <p:cNvSpPr txBox="1"/>
          <p:nvPr/>
        </p:nvSpPr>
        <p:spPr>
          <a:xfrm>
            <a:off x="2581433" y="3928552"/>
            <a:ext cx="17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buf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08A6866E-DFAA-4D92-AB6D-257F0924878A}"/>
              </a:ext>
            </a:extLst>
          </p:cNvPr>
          <p:cNvSpPr/>
          <p:nvPr/>
        </p:nvSpPr>
        <p:spPr>
          <a:xfrm>
            <a:off x="353371" y="4436988"/>
            <a:ext cx="1430088" cy="4065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fprintf@got</a:t>
            </a:r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44BBF71-3AEB-4DD1-A7CA-27FF4DBAB7BB}"/>
              </a:ext>
            </a:extLst>
          </p:cNvPr>
          <p:cNvSpPr/>
          <p:nvPr/>
        </p:nvSpPr>
        <p:spPr>
          <a:xfrm rot="10800000">
            <a:off x="1783459" y="4546283"/>
            <a:ext cx="693364" cy="20251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153B664-7674-4B5F-AEDD-5465D1956F36}"/>
              </a:ext>
            </a:extLst>
          </p:cNvPr>
          <p:cNvSpPr txBox="1"/>
          <p:nvPr/>
        </p:nvSpPr>
        <p:spPr>
          <a:xfrm>
            <a:off x="237084" y="2372905"/>
            <a:ext cx="174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Modify </a:t>
            </a:r>
          </a:p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pbuf</a:t>
            </a:r>
            <a:r>
              <a:rPr lang="en-US" altLang="ja-JP" dirty="0">
                <a:solidFill>
                  <a:schemeClr val="bg1"/>
                </a:solidFill>
              </a:rPr>
              <a:t> value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166</Words>
  <Application>Microsoft Office PowerPoint</Application>
  <PresentationFormat>ワイド画面</PresentationFormat>
  <Paragraphs>80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オペレーティングシステムB 発表</dc:title>
  <dc:creator>吉澤 龍一</dc:creator>
  <cp:lastModifiedBy>吉澤 龍一</cp:lastModifiedBy>
  <cp:revision>48</cp:revision>
  <dcterms:created xsi:type="dcterms:W3CDTF">2021-12-16T05:55:08Z</dcterms:created>
  <dcterms:modified xsi:type="dcterms:W3CDTF">2022-04-04T03:06:08Z</dcterms:modified>
</cp:coreProperties>
</file>