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67" y="-821"/>
      </p:cViewPr>
      <p:guideLst>
        <p:guide orient="horz" pos="11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0E5B3-707C-4AC4-95EC-D94D298F9255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57250" y="685800"/>
            <a:ext cx="857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ABF7A-DAE5-440E-B5C1-F74535A82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0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57250" y="685800"/>
            <a:ext cx="8572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ABF7A-DAE5-440E-B5C1-F74535A828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3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9"/>
            <a:ext cx="77724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5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1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476"/>
            <a:ext cx="2057400" cy="31208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476"/>
            <a:ext cx="6019800" cy="31208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2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34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2350349"/>
            <a:ext cx="7772400" cy="72644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550247"/>
            <a:ext cx="7772400" cy="8001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3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3442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53442"/>
            <a:ext cx="4038600" cy="24138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18727"/>
            <a:ext cx="4040188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159933"/>
            <a:ext cx="4040188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18727"/>
            <a:ext cx="4041775" cy="341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59933"/>
            <a:ext cx="4041775" cy="210735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1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7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2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45627"/>
            <a:ext cx="3008312" cy="6197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9"/>
            <a:ext cx="5111751" cy="3121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765389"/>
            <a:ext cx="3008312" cy="2501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7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0"/>
            <a:ext cx="5486400" cy="3022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3"/>
            <a:ext cx="5486400" cy="21945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0"/>
            <a:ext cx="5486400" cy="4292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70AC-9124-4AE2-AF64-8F391ADE0642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2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4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2"/>
            <a:ext cx="8229600" cy="2413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6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470AC-9124-4AE2-AF64-8F391ADE0642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6"/>
            <a:ext cx="2895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6"/>
            <a:ext cx="21336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76EB5-0A82-470E-8726-97D86F48D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3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/>
          <p:cNvCxnSpPr/>
          <p:nvPr/>
        </p:nvCxnSpPr>
        <p:spPr>
          <a:xfrm>
            <a:off x="645474" y="437681"/>
            <a:ext cx="2618508" cy="89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17768" y="1332397"/>
            <a:ext cx="2646214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637854" y="486175"/>
            <a:ext cx="2626128" cy="2700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45474" y="2272430"/>
            <a:ext cx="2598420" cy="2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617768" y="1429383"/>
            <a:ext cx="2646214" cy="1708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617767" y="437681"/>
            <a:ext cx="2626128" cy="894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268299" y="0"/>
            <a:ext cx="2295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4D HJ Reachability</a:t>
            </a:r>
            <a:endParaRPr lang="en-US" sz="24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5693008" y="513882"/>
            <a:ext cx="2618508" cy="8947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5685388" y="562375"/>
            <a:ext cx="2626128" cy="27006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693009" y="2348630"/>
            <a:ext cx="2598420" cy="22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665302" y="1505583"/>
            <a:ext cx="2646214" cy="1708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782699" y="1143000"/>
            <a:ext cx="1703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Maximum matching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/>
              <p:cNvSpPr txBox="1"/>
              <p:nvPr/>
            </p:nvSpPr>
            <p:spPr>
              <a:xfrm>
                <a:off x="104454" y="152400"/>
                <a:ext cx="584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4" y="152400"/>
                <a:ext cx="584647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76201" y="996318"/>
                <a:ext cx="591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1" y="996318"/>
                <a:ext cx="59176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/>
              <p:cNvSpPr/>
              <p:nvPr/>
            </p:nvSpPr>
            <p:spPr>
              <a:xfrm>
                <a:off x="99134" y="2036094"/>
                <a:ext cx="5917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4" y="2036094"/>
                <a:ext cx="591765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/>
              <p:cNvSpPr/>
              <p:nvPr/>
            </p:nvSpPr>
            <p:spPr>
              <a:xfrm>
                <a:off x="104456" y="2878504"/>
                <a:ext cx="5917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6" y="2878504"/>
                <a:ext cx="59176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5133653" y="257364"/>
                <a:ext cx="584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653" y="257364"/>
                <a:ext cx="584647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5105400" y="1101282"/>
                <a:ext cx="5917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101282"/>
                <a:ext cx="591765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96"/>
              <p:cNvSpPr/>
              <p:nvPr/>
            </p:nvSpPr>
            <p:spPr>
              <a:xfrm>
                <a:off x="5128333" y="2141058"/>
                <a:ext cx="5917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33" y="2141058"/>
                <a:ext cx="59176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 97"/>
              <p:cNvSpPr/>
              <p:nvPr/>
            </p:nvSpPr>
            <p:spPr>
              <a:xfrm>
                <a:off x="5133654" y="2983468"/>
                <a:ext cx="59176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8" name="Rectangle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654" y="2983468"/>
                <a:ext cx="591765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3333109" y="222650"/>
                <a:ext cx="584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109" y="222650"/>
                <a:ext cx="584263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3304856" y="1066568"/>
                <a:ext cx="5913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856" y="1066568"/>
                <a:ext cx="591379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/>
              <p:cNvSpPr/>
              <p:nvPr/>
            </p:nvSpPr>
            <p:spPr>
              <a:xfrm>
                <a:off x="3327788" y="2106344"/>
                <a:ext cx="5913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788" y="2106344"/>
                <a:ext cx="591379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/>
              <p:cNvSpPr/>
              <p:nvPr/>
            </p:nvSpPr>
            <p:spPr>
              <a:xfrm>
                <a:off x="3333110" y="2948754"/>
                <a:ext cx="5913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2" name="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110" y="2948754"/>
                <a:ext cx="591379" cy="461665"/>
              </a:xfrm>
              <a:prstGeom prst="rect">
                <a:avLst/>
              </a:prstGeom>
              <a:blipFill rotWithShape="1"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8410254" y="333564"/>
                <a:ext cx="584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254" y="333564"/>
                <a:ext cx="584263" cy="461665"/>
              </a:xfrm>
              <a:prstGeom prst="rect">
                <a:avLst/>
              </a:prstGeom>
              <a:blipFill rotWithShape="1">
                <a:blip r:embed="rId1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8382001" y="1177482"/>
                <a:ext cx="5913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1" y="1177482"/>
                <a:ext cx="591379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/>
              <p:cNvSpPr/>
              <p:nvPr/>
            </p:nvSpPr>
            <p:spPr>
              <a:xfrm>
                <a:off x="8404933" y="2217258"/>
                <a:ext cx="5913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933" y="2217258"/>
                <a:ext cx="591379" cy="461665"/>
              </a:xfrm>
              <a:prstGeom prst="rect">
                <a:avLst/>
              </a:prstGeom>
              <a:blipFill rotWithShape="1"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Rectangle 105"/>
              <p:cNvSpPr/>
              <p:nvPr/>
            </p:nvSpPr>
            <p:spPr>
              <a:xfrm>
                <a:off x="8410254" y="3059668"/>
                <a:ext cx="5913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254" y="3059668"/>
                <a:ext cx="59137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6500021" y="451523"/>
                <a:ext cx="959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021" y="451523"/>
                <a:ext cx="959943" cy="461665"/>
              </a:xfrm>
              <a:prstGeom prst="rect">
                <a:avLst/>
              </a:prstGeom>
              <a:blipFill rotWithShape="1">
                <a:blip r:embed="rId19"/>
                <a:stretch>
                  <a:fillRect r="-126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6551068" y="1415963"/>
                <a:ext cx="952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068" y="1415963"/>
                <a:ext cx="952825" cy="461665"/>
              </a:xfrm>
              <a:prstGeom prst="rect">
                <a:avLst/>
              </a:prstGeom>
              <a:blipFill rotWithShape="1">
                <a:blip r:embed="rId20"/>
                <a:stretch>
                  <a:fillRect r="-128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7313071" y="1956392"/>
                <a:ext cx="959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071" y="1956392"/>
                <a:ext cx="959943" cy="461665"/>
              </a:xfrm>
              <a:prstGeom prst="rect">
                <a:avLst/>
              </a:prstGeom>
              <a:blipFill rotWithShape="1">
                <a:blip r:embed="rId21"/>
                <a:stretch>
                  <a:fillRect r="-127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/>
              <p:cNvSpPr txBox="1"/>
              <p:nvPr/>
            </p:nvSpPr>
            <p:spPr>
              <a:xfrm>
                <a:off x="7053556" y="2690336"/>
                <a:ext cx="959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56" y="2690336"/>
                <a:ext cx="959943" cy="461665"/>
              </a:xfrm>
              <a:prstGeom prst="rect">
                <a:avLst/>
              </a:prstGeom>
              <a:blipFill rotWithShape="1">
                <a:blip r:embed="rId22"/>
                <a:stretch>
                  <a:fillRect r="-126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6-Point Star 110"/>
          <p:cNvSpPr/>
          <p:nvPr/>
        </p:nvSpPr>
        <p:spPr>
          <a:xfrm>
            <a:off x="3124200" y="3013286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2" name="Plus 111"/>
          <p:cNvSpPr/>
          <p:nvPr/>
        </p:nvSpPr>
        <p:spPr>
          <a:xfrm>
            <a:off x="442831" y="3013286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3" name="6-Point Star 112"/>
          <p:cNvSpPr/>
          <p:nvPr/>
        </p:nvSpPr>
        <p:spPr>
          <a:xfrm>
            <a:off x="3124200" y="2133600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4" name="Plus 113"/>
          <p:cNvSpPr/>
          <p:nvPr/>
        </p:nvSpPr>
        <p:spPr>
          <a:xfrm>
            <a:off x="442831" y="213360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5" name="6-Point Star 114"/>
          <p:cNvSpPr/>
          <p:nvPr/>
        </p:nvSpPr>
        <p:spPr>
          <a:xfrm>
            <a:off x="3127956" y="1172377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6" name="Plus 115"/>
          <p:cNvSpPr/>
          <p:nvPr/>
        </p:nvSpPr>
        <p:spPr>
          <a:xfrm>
            <a:off x="446587" y="1172377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7" name="6-Point Star 116"/>
          <p:cNvSpPr/>
          <p:nvPr/>
        </p:nvSpPr>
        <p:spPr>
          <a:xfrm>
            <a:off x="3128609" y="290230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8" name="Plus 117"/>
          <p:cNvSpPr/>
          <p:nvPr/>
        </p:nvSpPr>
        <p:spPr>
          <a:xfrm>
            <a:off x="447240" y="29023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9" name="6-Point Star 118"/>
          <p:cNvSpPr/>
          <p:nvPr/>
        </p:nvSpPr>
        <p:spPr>
          <a:xfrm>
            <a:off x="8181597" y="3073126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0" name="Plus 119"/>
          <p:cNvSpPr/>
          <p:nvPr/>
        </p:nvSpPr>
        <p:spPr>
          <a:xfrm>
            <a:off x="5500228" y="3073126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1" name="6-Point Star 170"/>
          <p:cNvSpPr/>
          <p:nvPr/>
        </p:nvSpPr>
        <p:spPr>
          <a:xfrm>
            <a:off x="8181597" y="2193440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2" name="Plus 171"/>
          <p:cNvSpPr/>
          <p:nvPr/>
        </p:nvSpPr>
        <p:spPr>
          <a:xfrm>
            <a:off x="5500228" y="219344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3" name="6-Point Star 172"/>
          <p:cNvSpPr/>
          <p:nvPr/>
        </p:nvSpPr>
        <p:spPr>
          <a:xfrm>
            <a:off x="8185353" y="1232217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4" name="Plus 173"/>
          <p:cNvSpPr/>
          <p:nvPr/>
        </p:nvSpPr>
        <p:spPr>
          <a:xfrm>
            <a:off x="5503984" y="1232217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5" name="6-Point Star 174"/>
          <p:cNvSpPr/>
          <p:nvPr/>
        </p:nvSpPr>
        <p:spPr>
          <a:xfrm>
            <a:off x="8186006" y="350070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6" name="Plus 175"/>
          <p:cNvSpPr/>
          <p:nvPr/>
        </p:nvSpPr>
        <p:spPr>
          <a:xfrm>
            <a:off x="5504637" y="35007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7" name="Right Arrow 176"/>
          <p:cNvSpPr/>
          <p:nvPr/>
        </p:nvSpPr>
        <p:spPr>
          <a:xfrm>
            <a:off x="4061740" y="1948934"/>
            <a:ext cx="967460" cy="18466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8822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122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Chen</cp:lastModifiedBy>
  <cp:revision>6</cp:revision>
  <dcterms:created xsi:type="dcterms:W3CDTF">2013-09-18T19:57:29Z</dcterms:created>
  <dcterms:modified xsi:type="dcterms:W3CDTF">2014-03-05T20:13:35Z</dcterms:modified>
</cp:coreProperties>
</file>