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782" y="-96"/>
      </p:cViewPr>
      <p:guideLst>
        <p:guide orient="horz" pos="2016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88398"/>
            <a:ext cx="699516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627120"/>
            <a:ext cx="576072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2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3455" y="238550"/>
            <a:ext cx="1481614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4" y="238550"/>
            <a:ext cx="4307681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4113107"/>
            <a:ext cx="6995160" cy="127127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712933"/>
            <a:ext cx="6995160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2" y="1394250"/>
            <a:ext cx="2894648" cy="39427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420" y="1394250"/>
            <a:ext cx="2894648" cy="39427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32773"/>
            <a:ext cx="3636169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029884"/>
            <a:ext cx="3636169" cy="368786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2" y="1432773"/>
            <a:ext cx="3637598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2" y="2029884"/>
            <a:ext cx="3637598" cy="368786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6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54847"/>
            <a:ext cx="2707481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54848"/>
            <a:ext cx="4600575" cy="546290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339428"/>
            <a:ext cx="2707481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480561"/>
            <a:ext cx="4937760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71923"/>
            <a:ext cx="493776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009516"/>
            <a:ext cx="4937760" cy="751205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93521"/>
            <a:ext cx="7406640" cy="4224232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932595"/>
            <a:ext cx="192024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EA08-64FA-4D64-9EFA-760BC54211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932595"/>
            <a:ext cx="260604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932595"/>
            <a:ext cx="192024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9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900" indent="-293900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82" indent="-244916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 rot="21128319">
            <a:off x="2830604" y="2793580"/>
            <a:ext cx="1712358" cy="2734299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5" name="Freeform 24"/>
          <p:cNvSpPr/>
          <p:nvPr/>
        </p:nvSpPr>
        <p:spPr>
          <a:xfrm rot="217942">
            <a:off x="4089378" y="249718"/>
            <a:ext cx="4029337" cy="3628221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6" name="Freeform 25"/>
          <p:cNvSpPr/>
          <p:nvPr/>
        </p:nvSpPr>
        <p:spPr>
          <a:xfrm>
            <a:off x="1587897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30" name="Oval 29"/>
          <p:cNvSpPr/>
          <p:nvPr/>
        </p:nvSpPr>
        <p:spPr>
          <a:xfrm>
            <a:off x="76200" y="1524000"/>
            <a:ext cx="381000" cy="415212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9" name="Rectangle 38"/>
          <p:cNvSpPr/>
          <p:nvPr/>
        </p:nvSpPr>
        <p:spPr>
          <a:xfrm>
            <a:off x="238677" y="2912682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40" name="Oval 39"/>
          <p:cNvSpPr/>
          <p:nvPr/>
        </p:nvSpPr>
        <p:spPr>
          <a:xfrm>
            <a:off x="3526959" y="2262134"/>
            <a:ext cx="1056710" cy="982200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4000040" y="2675400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10000" y="2263287"/>
                <a:ext cx="6161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63287"/>
                <a:ext cx="61619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29200" y="4285100"/>
                <a:ext cx="62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85100"/>
                <a:ext cx="62632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36650" y="2524780"/>
                <a:ext cx="525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/>
                        </a:rPr>
                        <m:t>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50" y="2524780"/>
                <a:ext cx="52575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434426" y="607874"/>
            <a:ext cx="20801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r>
              <a:rPr lang="en-CA" sz="2800" dirty="0" smtClean="0"/>
              <a:t>Attacker</a:t>
            </a:r>
          </a:p>
          <a:p>
            <a:r>
              <a:rPr lang="en-CA" sz="2800" dirty="0"/>
              <a:t>defender winning region</a:t>
            </a:r>
          </a:p>
          <a:p>
            <a:r>
              <a:rPr lang="en-CA" sz="2800" dirty="0" smtClean="0"/>
              <a:t>best </a:t>
            </a:r>
            <a:r>
              <a:rPr lang="en-CA" sz="2800" dirty="0" smtClean="0"/>
              <a:t>arrival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04046" y="1981083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46" y="1981083"/>
                <a:ext cx="432048" cy="523220"/>
              </a:xfrm>
              <a:prstGeom prst="rect">
                <a:avLst/>
              </a:prstGeom>
              <a:blipFill rotWithShape="1">
                <a:blip r:embed="rId5"/>
                <a:stretch>
                  <a:fillRect r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352800" y="4001933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01933"/>
                <a:ext cx="432048" cy="523220"/>
              </a:xfrm>
              <a:prstGeom prst="rect">
                <a:avLst/>
              </a:prstGeom>
              <a:blipFill rotWithShape="1">
                <a:blip r:embed="rId6"/>
                <a:stretch>
                  <a:fillRect r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209800" y="1219200"/>
                <a:ext cx="2960089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  <m:r>
                        <a:rPr lang="en-US" sz="2800" b="0" i="1" smtClean="0">
                          <a:latin typeface="Cambria Math"/>
                        </a:rPr>
                        <m:t>\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219200"/>
                <a:ext cx="2960089" cy="5786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1581255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0" name="Plus 49"/>
          <p:cNvSpPr/>
          <p:nvPr/>
        </p:nvSpPr>
        <p:spPr>
          <a:xfrm>
            <a:off x="5029200" y="41910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us 50"/>
          <p:cNvSpPr/>
          <p:nvPr/>
        </p:nvSpPr>
        <p:spPr>
          <a:xfrm>
            <a:off x="129626" y="11430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>
            <a:spLocks noChangeAspect="1"/>
          </p:cNvSpPr>
          <p:nvPr/>
        </p:nvSpPr>
        <p:spPr>
          <a:xfrm>
            <a:off x="145179" y="685800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9946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6</cp:revision>
  <dcterms:created xsi:type="dcterms:W3CDTF">2014-01-22T20:54:01Z</dcterms:created>
  <dcterms:modified xsi:type="dcterms:W3CDTF">2014-03-03T22:29:12Z</dcterms:modified>
</cp:coreProperties>
</file>