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798"/>
      </p:cViewPr>
      <p:guideLst>
        <p:guide orient="horz" pos="2016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88398"/>
            <a:ext cx="699516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627120"/>
            <a:ext cx="576072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455" y="238550"/>
            <a:ext cx="1481614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4" y="238550"/>
            <a:ext cx="4307681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113107"/>
            <a:ext cx="6995160" cy="127127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712933"/>
            <a:ext cx="699516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2" y="1394250"/>
            <a:ext cx="2894648" cy="39427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420" y="1394250"/>
            <a:ext cx="2894648" cy="39427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32773"/>
            <a:ext cx="3636169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029884"/>
            <a:ext cx="3636169" cy="368786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2" y="1432773"/>
            <a:ext cx="3637598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2" y="2029884"/>
            <a:ext cx="3637598" cy="368786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4847"/>
            <a:ext cx="2707481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54848"/>
            <a:ext cx="4600575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339428"/>
            <a:ext cx="2707481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480561"/>
            <a:ext cx="493776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71923"/>
            <a:ext cx="493776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009516"/>
            <a:ext cx="493776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93521"/>
            <a:ext cx="7406640" cy="422423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595"/>
            <a:ext cx="19202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CBB-0803-4D05-8B05-13156EB3C248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932595"/>
            <a:ext cx="26060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932595"/>
            <a:ext cx="19202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101"/>
          <p:cNvSpPr/>
          <p:nvPr/>
        </p:nvSpPr>
        <p:spPr>
          <a:xfrm rot="21128319">
            <a:off x="2830604" y="2793580"/>
            <a:ext cx="1712358" cy="273429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94" name="Freeform 93"/>
          <p:cNvSpPr/>
          <p:nvPr/>
        </p:nvSpPr>
        <p:spPr>
          <a:xfrm rot="217942">
            <a:off x="4089378" y="249718"/>
            <a:ext cx="4029337" cy="3628221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6" name="Freeform 25"/>
          <p:cNvSpPr/>
          <p:nvPr/>
        </p:nvSpPr>
        <p:spPr>
          <a:xfrm>
            <a:off x="15878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015097" y="2683347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419605" y="4103309"/>
                <a:ext cx="612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605" y="4103309"/>
                <a:ext cx="61286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149373" y="312420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73" y="3124200"/>
                <a:ext cx="43204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686783" y="243840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783" y="2438400"/>
                <a:ext cx="43204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031720" y="21353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20" y="2135325"/>
                <a:ext cx="432048" cy="523220"/>
              </a:xfrm>
              <a:prstGeom prst="rect">
                <a:avLst/>
              </a:prstGeom>
              <a:blipFill rotWithShape="1">
                <a:blip r:embed="rId6"/>
                <a:stretch>
                  <a:fillRect r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633912" y="3918643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12" y="3918643"/>
                <a:ext cx="432048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 rot="8232653">
            <a:off x="3695900" y="-2093814"/>
            <a:ext cx="4914700" cy="5373819"/>
          </a:xfrm>
          <a:prstGeom prst="arc">
            <a:avLst>
              <a:gd name="adj1" fmla="val 18393693"/>
              <a:gd name="adj2" fmla="val 21387104"/>
            </a:avLst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4" name="TextBox 113"/>
          <p:cNvSpPr txBox="1"/>
          <p:nvPr/>
        </p:nvSpPr>
        <p:spPr>
          <a:xfrm>
            <a:off x="466491" y="685800"/>
            <a:ext cx="16953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r>
              <a:rPr lang="en-CA" sz="2800" dirty="0" smtClean="0"/>
              <a:t>attacker</a:t>
            </a:r>
          </a:p>
          <a:p>
            <a:r>
              <a:rPr lang="en-CA" sz="2800" dirty="0" smtClean="0"/>
              <a:t>attacker level set image</a:t>
            </a:r>
          </a:p>
          <a:p>
            <a:r>
              <a:rPr lang="en-CA" sz="2800" dirty="0" smtClean="0"/>
              <a:t>defender arrival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627705" y="1326315"/>
                <a:ext cx="4118155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  <m:r>
                        <a:rPr lang="en-US" sz="2800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705" y="1326315"/>
                <a:ext cx="4118155" cy="5786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46731" y="2114490"/>
                <a:ext cx="12765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31" y="2114490"/>
                <a:ext cx="127656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>
          <a:xfrm>
            <a:off x="15812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9" name="Plus 28"/>
          <p:cNvSpPr/>
          <p:nvPr/>
        </p:nvSpPr>
        <p:spPr>
          <a:xfrm>
            <a:off x="6380747" y="30480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4294331" y="220846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90341" y="17526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190465" y="12954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0491" y="3038376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4" name="Freeform 33"/>
          <p:cNvSpPr>
            <a:spLocks noChangeAspect="1"/>
          </p:cNvSpPr>
          <p:nvPr/>
        </p:nvSpPr>
        <p:spPr>
          <a:xfrm>
            <a:off x="145179" y="827558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6141216" y="213592"/>
                <a:ext cx="618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16" y="213592"/>
                <a:ext cx="618631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44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8</cp:revision>
  <dcterms:created xsi:type="dcterms:W3CDTF">2014-01-22T19:07:56Z</dcterms:created>
  <dcterms:modified xsi:type="dcterms:W3CDTF">2014-03-03T21:23:45Z</dcterms:modified>
</cp:coreProperties>
</file>