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53" y="-638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0E35-4B0A-4F81-A9AC-E89684BA260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1B574-043E-4035-B629-F1D8EDB6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5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14" y="77894"/>
            <a:ext cx="1851026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4" y="77894"/>
            <a:ext cx="540385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4" y="455508"/>
            <a:ext cx="3627437" cy="128693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455508"/>
            <a:ext cx="3627438" cy="128693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18727"/>
            <a:ext cx="4041776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59933"/>
            <a:ext cx="4041776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627"/>
            <a:ext cx="3008313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45627"/>
            <a:ext cx="5111750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765387"/>
            <a:ext cx="3008313" cy="2501900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5"/>
            <a:ext cx="2133600" cy="194733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B03B-4BAF-4AEA-A1E8-82452226A22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5"/>
            <a:ext cx="2895600" cy="194733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5"/>
            <a:ext cx="2133600" cy="194733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31EA6-76EE-46A9-B570-131E37A7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2400" y="-8930"/>
            <a:ext cx="8776155" cy="3590330"/>
            <a:chOff x="139245" y="3115270"/>
            <a:chExt cx="8776155" cy="3590330"/>
          </a:xfrm>
        </p:grpSpPr>
        <p:sp>
          <p:nvSpPr>
            <p:cNvPr id="27" name="Rectangle 26"/>
            <p:cNvSpPr/>
            <p:nvPr/>
          </p:nvSpPr>
          <p:spPr>
            <a:xfrm>
              <a:off x="1600200" y="3276600"/>
              <a:ext cx="7315200" cy="3429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200900" y="5105400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5105400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486400" y="3276600"/>
              <a:ext cx="0" cy="34290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7"/>
            </p:cNvCxnSpPr>
            <p:nvPr/>
          </p:nvCxnSpPr>
          <p:spPr>
            <a:xfrm flipV="1">
              <a:off x="3734420" y="4768680"/>
              <a:ext cx="380380" cy="349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flipH="1" flipV="1">
              <a:off x="6858000" y="4800600"/>
              <a:ext cx="356080" cy="3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0400" y="3115270"/>
              <a:ext cx="1512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smtClean="0"/>
                <a:t>= defender</a:t>
              </a:r>
            </a:p>
            <a:p>
              <a:r>
                <a:rPr lang="en-CA" sz="1800" dirty="0" smtClean="0"/>
                <a:t>= attacker</a:t>
              </a:r>
            </a:p>
            <a:p>
              <a:r>
                <a:rPr lang="en-CA" sz="1800" dirty="0" smtClean="0"/>
                <a:t>= Initial </a:t>
              </a:r>
              <a:r>
                <a:rPr lang="en-CA" sz="1800" dirty="0" err="1" smtClean="0"/>
                <a:t>Voronoi</a:t>
              </a:r>
              <a:r>
                <a:rPr lang="en-CA" sz="1800" dirty="0" smtClean="0"/>
                <a:t> line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71650" y="3279095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/>
            <p:cNvSpPr/>
            <p:nvPr/>
          </p:nvSpPr>
          <p:spPr>
            <a:xfrm>
              <a:off x="272955" y="3570095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39245" y="3858399"/>
              <a:ext cx="241755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26098" y="2071200"/>
                <a:ext cx="38965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98" y="2071200"/>
                <a:ext cx="389657" cy="2923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22382" y="2149207"/>
                <a:ext cx="40613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382" y="2149207"/>
                <a:ext cx="406137" cy="2923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41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2</cp:revision>
  <dcterms:created xsi:type="dcterms:W3CDTF">2014-01-22T20:58:59Z</dcterms:created>
  <dcterms:modified xsi:type="dcterms:W3CDTF">2014-01-22T21:13:24Z</dcterms:modified>
</cp:coreProperties>
</file>