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137525" cy="6035675"/>
  <p:notesSz cx="6858000" cy="9144000"/>
  <p:defaultTextStyle>
    <a:defPPr>
      <a:defRPr lang="en-US"/>
    </a:defPPr>
    <a:lvl1pPr marL="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9703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99405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99108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9881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98513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98215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97918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97620" algn="l" defTabSz="79940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02" y="-882"/>
      </p:cViewPr>
      <p:guideLst>
        <p:guide orient="horz" pos="1902"/>
        <p:guide pos="25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315" y="1874973"/>
            <a:ext cx="6916896" cy="12937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630" y="3420217"/>
            <a:ext cx="5696268" cy="1542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9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8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7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7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5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20049" y="192808"/>
            <a:ext cx="1465037" cy="4120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940" y="192808"/>
            <a:ext cx="4259485" cy="4120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808" y="3878480"/>
            <a:ext cx="6916896" cy="119875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808" y="2558178"/>
            <a:ext cx="6916896" cy="1320304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7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994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910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88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85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82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79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7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936" y="1126101"/>
            <a:ext cx="2862262" cy="3186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2823" y="1126101"/>
            <a:ext cx="2862262" cy="318689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7" y="241706"/>
            <a:ext cx="7323772" cy="1005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76" y="1351043"/>
            <a:ext cx="3595487" cy="56305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03" indent="0">
              <a:buNone/>
              <a:defRPr sz="1700" b="1"/>
            </a:lvl2pPr>
            <a:lvl3pPr marL="799405" indent="0">
              <a:buNone/>
              <a:defRPr sz="1500" b="1"/>
            </a:lvl3pPr>
            <a:lvl4pPr marL="1199108" indent="0">
              <a:buNone/>
              <a:defRPr sz="1400" b="1"/>
            </a:lvl4pPr>
            <a:lvl5pPr marL="1598810" indent="0">
              <a:buNone/>
              <a:defRPr sz="1400" b="1"/>
            </a:lvl5pPr>
            <a:lvl6pPr marL="1998513" indent="0">
              <a:buNone/>
              <a:defRPr sz="1400" b="1"/>
            </a:lvl6pPr>
            <a:lvl7pPr marL="2398215" indent="0">
              <a:buNone/>
              <a:defRPr sz="1400" b="1"/>
            </a:lvl7pPr>
            <a:lvl8pPr marL="2797918" indent="0">
              <a:buNone/>
              <a:defRPr sz="1400" b="1"/>
            </a:lvl8pPr>
            <a:lvl9pPr marL="319762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876" y="1914093"/>
            <a:ext cx="3595487" cy="347749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3751" y="1351043"/>
            <a:ext cx="3596900" cy="56305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703" indent="0">
              <a:buNone/>
              <a:defRPr sz="1700" b="1"/>
            </a:lvl2pPr>
            <a:lvl3pPr marL="799405" indent="0">
              <a:buNone/>
              <a:defRPr sz="1500" b="1"/>
            </a:lvl3pPr>
            <a:lvl4pPr marL="1199108" indent="0">
              <a:buNone/>
              <a:defRPr sz="1400" b="1"/>
            </a:lvl4pPr>
            <a:lvl5pPr marL="1598810" indent="0">
              <a:buNone/>
              <a:defRPr sz="1400" b="1"/>
            </a:lvl5pPr>
            <a:lvl6pPr marL="1998513" indent="0">
              <a:buNone/>
              <a:defRPr sz="1400" b="1"/>
            </a:lvl6pPr>
            <a:lvl7pPr marL="2398215" indent="0">
              <a:buNone/>
              <a:defRPr sz="1400" b="1"/>
            </a:lvl7pPr>
            <a:lvl8pPr marL="2797918" indent="0">
              <a:buNone/>
              <a:defRPr sz="1400" b="1"/>
            </a:lvl8pPr>
            <a:lvl9pPr marL="3197620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3751" y="1914093"/>
            <a:ext cx="3596900" cy="3477498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1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77" y="240310"/>
            <a:ext cx="2677190" cy="102271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546" y="240311"/>
            <a:ext cx="4549103" cy="515128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877" y="1263022"/>
            <a:ext cx="2677190" cy="4128570"/>
          </a:xfrm>
        </p:spPr>
        <p:txBody>
          <a:bodyPr/>
          <a:lstStyle>
            <a:lvl1pPr marL="0" indent="0">
              <a:buNone/>
              <a:defRPr sz="1200"/>
            </a:lvl1pPr>
            <a:lvl2pPr marL="399703" indent="0">
              <a:buNone/>
              <a:defRPr sz="1100"/>
            </a:lvl2pPr>
            <a:lvl3pPr marL="799405" indent="0">
              <a:buNone/>
              <a:defRPr sz="900"/>
            </a:lvl3pPr>
            <a:lvl4pPr marL="1199108" indent="0">
              <a:buNone/>
              <a:defRPr sz="800"/>
            </a:lvl4pPr>
            <a:lvl5pPr marL="1598810" indent="0">
              <a:buNone/>
              <a:defRPr sz="800"/>
            </a:lvl5pPr>
            <a:lvl6pPr marL="1998513" indent="0">
              <a:buNone/>
              <a:defRPr sz="800"/>
            </a:lvl6pPr>
            <a:lvl7pPr marL="2398215" indent="0">
              <a:buNone/>
              <a:defRPr sz="800"/>
            </a:lvl7pPr>
            <a:lvl8pPr marL="2797918" indent="0">
              <a:buNone/>
              <a:defRPr sz="800"/>
            </a:lvl8pPr>
            <a:lvl9pPr marL="319762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014" y="4224973"/>
            <a:ext cx="4882515" cy="49878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5014" y="539300"/>
            <a:ext cx="4882515" cy="3621405"/>
          </a:xfrm>
        </p:spPr>
        <p:txBody>
          <a:bodyPr/>
          <a:lstStyle>
            <a:lvl1pPr marL="0" indent="0">
              <a:buNone/>
              <a:defRPr sz="2800"/>
            </a:lvl1pPr>
            <a:lvl2pPr marL="399703" indent="0">
              <a:buNone/>
              <a:defRPr sz="2400"/>
            </a:lvl2pPr>
            <a:lvl3pPr marL="799405" indent="0">
              <a:buNone/>
              <a:defRPr sz="2100"/>
            </a:lvl3pPr>
            <a:lvl4pPr marL="1199108" indent="0">
              <a:buNone/>
              <a:defRPr sz="1700"/>
            </a:lvl4pPr>
            <a:lvl5pPr marL="1598810" indent="0">
              <a:buNone/>
              <a:defRPr sz="1700"/>
            </a:lvl5pPr>
            <a:lvl6pPr marL="1998513" indent="0">
              <a:buNone/>
              <a:defRPr sz="1700"/>
            </a:lvl6pPr>
            <a:lvl7pPr marL="2398215" indent="0">
              <a:buNone/>
              <a:defRPr sz="1700"/>
            </a:lvl7pPr>
            <a:lvl8pPr marL="2797918" indent="0">
              <a:buNone/>
              <a:defRPr sz="1700"/>
            </a:lvl8pPr>
            <a:lvl9pPr marL="3197620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014" y="4723754"/>
            <a:ext cx="4882515" cy="708354"/>
          </a:xfrm>
        </p:spPr>
        <p:txBody>
          <a:bodyPr/>
          <a:lstStyle>
            <a:lvl1pPr marL="0" indent="0">
              <a:buNone/>
              <a:defRPr sz="1200"/>
            </a:lvl1pPr>
            <a:lvl2pPr marL="399703" indent="0">
              <a:buNone/>
              <a:defRPr sz="1100"/>
            </a:lvl2pPr>
            <a:lvl3pPr marL="799405" indent="0">
              <a:buNone/>
              <a:defRPr sz="900"/>
            </a:lvl3pPr>
            <a:lvl4pPr marL="1199108" indent="0">
              <a:buNone/>
              <a:defRPr sz="800"/>
            </a:lvl4pPr>
            <a:lvl5pPr marL="1598810" indent="0">
              <a:buNone/>
              <a:defRPr sz="800"/>
            </a:lvl5pPr>
            <a:lvl6pPr marL="1998513" indent="0">
              <a:buNone/>
              <a:defRPr sz="800"/>
            </a:lvl6pPr>
            <a:lvl7pPr marL="2398215" indent="0">
              <a:buNone/>
              <a:defRPr sz="800"/>
            </a:lvl7pPr>
            <a:lvl8pPr marL="2797918" indent="0">
              <a:buNone/>
              <a:defRPr sz="800"/>
            </a:lvl8pPr>
            <a:lvl9pPr marL="319762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5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877" y="241706"/>
            <a:ext cx="7323772" cy="1005946"/>
          </a:xfrm>
          <a:prstGeom prst="rect">
            <a:avLst/>
          </a:prstGeom>
        </p:spPr>
        <p:txBody>
          <a:bodyPr vert="horz" lIns="79941" tIns="39970" rIns="79941" bIns="3997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877" y="1408326"/>
            <a:ext cx="7323772" cy="3983266"/>
          </a:xfrm>
          <a:prstGeom prst="rect">
            <a:avLst/>
          </a:prstGeom>
        </p:spPr>
        <p:txBody>
          <a:bodyPr vert="horz" lIns="79941" tIns="39970" rIns="79941" bIns="399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6876" y="5594177"/>
            <a:ext cx="1898756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91556-06A3-4291-B43B-217C81F6E33C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0322" y="5594177"/>
            <a:ext cx="2576883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1893" y="5594177"/>
            <a:ext cx="1898756" cy="321344"/>
          </a:xfrm>
          <a:prstGeom prst="rect">
            <a:avLst/>
          </a:prstGeom>
        </p:spPr>
        <p:txBody>
          <a:bodyPr vert="horz" lIns="79941" tIns="39970" rIns="79941" bIns="3997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3646-2229-4118-AD48-009F58AA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99405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77" indent="-299777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9517" indent="-249814" algn="l" defTabSz="799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9256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59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61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8364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8066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7769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7471" indent="-199851" algn="l" defTabSz="799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9703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99405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108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81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98513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98215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97918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97620" algn="l" defTabSz="79940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124"/>
          <p:cNvSpPr/>
          <p:nvPr/>
        </p:nvSpPr>
        <p:spPr>
          <a:xfrm>
            <a:off x="1626642" y="18256"/>
            <a:ext cx="6480720" cy="5976664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Oval 125"/>
              <p:cNvSpPr/>
              <p:nvPr/>
            </p:nvSpPr>
            <p:spPr>
              <a:xfrm rot="1977258" flipH="1">
                <a:off x="5072285" y="3223468"/>
                <a:ext cx="1580657" cy="4320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7258" flipH="1">
                <a:off x="5072285" y="3223468"/>
                <a:ext cx="1580657" cy="43208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Oval 126"/>
              <p:cNvSpPr/>
              <p:nvPr/>
            </p:nvSpPr>
            <p:spPr>
              <a:xfrm>
                <a:off x="3642866" y="1310627"/>
                <a:ext cx="1104905" cy="5781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27" name="Oval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866" y="1310627"/>
                <a:ext cx="1104905" cy="578133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499194" y="631364"/>
            <a:ext cx="15121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r>
              <a:rPr lang="en-CA" sz="2800" dirty="0"/>
              <a:t>obstacle</a:t>
            </a:r>
          </a:p>
          <a:p>
            <a:r>
              <a:rPr lang="en-CA" sz="2800" dirty="0" smtClean="0"/>
              <a:t>defender</a:t>
            </a:r>
            <a:endParaRPr lang="en-CA" sz="2800" dirty="0" smtClean="0"/>
          </a:p>
          <a:p>
            <a:r>
              <a:rPr lang="en-CA" sz="2800" dirty="0" smtClean="0"/>
              <a:t>attacker</a:t>
            </a:r>
            <a:endParaRPr lang="en-CA" sz="2800" dirty="0" smtClean="0"/>
          </a:p>
        </p:txBody>
      </p:sp>
      <p:sp>
        <p:nvSpPr>
          <p:cNvPr id="132" name="Oval 131"/>
          <p:cNvSpPr/>
          <p:nvPr/>
        </p:nvSpPr>
        <p:spPr>
          <a:xfrm>
            <a:off x="106362" y="731578"/>
            <a:ext cx="437211" cy="381259"/>
          </a:xfrm>
          <a:prstGeom prst="ellips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41" name="Oval 140"/>
          <p:cNvSpPr/>
          <p:nvPr/>
        </p:nvSpPr>
        <p:spPr>
          <a:xfrm>
            <a:off x="188634" y="1202518"/>
            <a:ext cx="222528" cy="330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202706" y="1554694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06" y="1554694"/>
                <a:ext cx="5760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418730" y="738336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𝜕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730" y="738336"/>
                <a:ext cx="57606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/>
              <p:cNvSpPr txBox="1"/>
              <p:nvPr/>
            </p:nvSpPr>
            <p:spPr>
              <a:xfrm>
                <a:off x="5668962" y="2408237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𝒯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962" y="2408237"/>
                <a:ext cx="576064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984192" y="1106070"/>
                <a:ext cx="1283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92" y="1106070"/>
                <a:ext cx="1283074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1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3233586" y="3254842"/>
                <a:ext cx="1283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86" y="3254842"/>
                <a:ext cx="1283074" cy="523220"/>
              </a:xfrm>
              <a:prstGeom prst="rect">
                <a:avLst/>
              </a:prstGeom>
              <a:blipFill rotWithShape="1">
                <a:blip r:embed="rId8"/>
                <a:stretch>
                  <a:fillRect r="-1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3875123" y="866741"/>
                <a:ext cx="1153213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𝑓𝑟𝑒𝑒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23" y="866741"/>
                <a:ext cx="1153213" cy="55771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2"/>
          <p:cNvSpPr/>
          <p:nvPr/>
        </p:nvSpPr>
        <p:spPr>
          <a:xfrm>
            <a:off x="3233586" y="257686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146929" y="3006588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3528205" y="3898304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5125751" y="4050704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182562" y="202723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6-Point Star 3"/>
          <p:cNvSpPr/>
          <p:nvPr/>
        </p:nvSpPr>
        <p:spPr>
          <a:xfrm>
            <a:off x="5844709" y="753121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6-Point Star 34"/>
          <p:cNvSpPr/>
          <p:nvPr/>
        </p:nvSpPr>
        <p:spPr>
          <a:xfrm>
            <a:off x="6497713" y="1665428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6-Point Star 35"/>
          <p:cNvSpPr/>
          <p:nvPr/>
        </p:nvSpPr>
        <p:spPr>
          <a:xfrm>
            <a:off x="6929512" y="753121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6-Point Star 36"/>
          <p:cNvSpPr/>
          <p:nvPr/>
        </p:nvSpPr>
        <p:spPr>
          <a:xfrm>
            <a:off x="7139250" y="1927038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217095" y="2576860"/>
            <a:ext cx="523928" cy="396044"/>
          </a:xfrm>
          <a:prstGeom prst="ellips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39" name="6-Point Star 38"/>
          <p:cNvSpPr/>
          <p:nvPr/>
        </p:nvSpPr>
        <p:spPr>
          <a:xfrm>
            <a:off x="196951" y="1649285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4</cp:revision>
  <dcterms:created xsi:type="dcterms:W3CDTF">2013-09-19T18:35:41Z</dcterms:created>
  <dcterms:modified xsi:type="dcterms:W3CDTF">2014-03-03T20:02:09Z</dcterms:modified>
</cp:coreProperties>
</file>