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64" y="-86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397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7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3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2" y="238549"/>
            <a:ext cx="1665923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7" y="238549"/>
            <a:ext cx="4863465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113107"/>
            <a:ext cx="6995160" cy="127127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712932"/>
            <a:ext cx="6995160" cy="140017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7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59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39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18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98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78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5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437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7" y="1394249"/>
            <a:ext cx="3264693" cy="394271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394249"/>
            <a:ext cx="3264694" cy="394271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32772"/>
            <a:ext cx="3636169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029883"/>
            <a:ext cx="3636169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432772"/>
            <a:ext cx="3637598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029883"/>
            <a:ext cx="3637598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4847"/>
            <a:ext cx="2707482" cy="10845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54847"/>
            <a:ext cx="4600575" cy="546290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39427"/>
            <a:ext cx="2707482" cy="437832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0"/>
            <a:ext cx="4937760" cy="5289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2900"/>
            </a:lvl1pPr>
            <a:lvl2pPr marL="417972" indent="0">
              <a:buNone/>
              <a:defRPr sz="2600"/>
            </a:lvl2pPr>
            <a:lvl3pPr marL="835944" indent="0">
              <a:buNone/>
              <a:defRPr sz="2200"/>
            </a:lvl3pPr>
            <a:lvl4pPr marL="1253917" indent="0">
              <a:buNone/>
              <a:defRPr sz="1800"/>
            </a:lvl4pPr>
            <a:lvl5pPr marL="1671889" indent="0">
              <a:buNone/>
              <a:defRPr sz="1800"/>
            </a:lvl5pPr>
            <a:lvl6pPr marL="2089861" indent="0">
              <a:buNone/>
              <a:defRPr sz="1800"/>
            </a:lvl6pPr>
            <a:lvl7pPr marL="2507833" indent="0">
              <a:buNone/>
              <a:defRPr sz="1800"/>
            </a:lvl7pPr>
            <a:lvl8pPr marL="2925806" indent="0">
              <a:buNone/>
              <a:defRPr sz="1800"/>
            </a:lvl8pPr>
            <a:lvl9pPr marL="3343778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5"/>
            <a:ext cx="4937760" cy="75120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83594" tIns="41797" rIns="83594" bIns="41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1"/>
            <a:ext cx="7406640" cy="4224232"/>
          </a:xfrm>
          <a:prstGeom prst="rect">
            <a:avLst/>
          </a:prstGeom>
        </p:spPr>
        <p:txBody>
          <a:bodyPr vert="horz" lIns="83594" tIns="41797" rIns="83594" bIns="41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3C8C-D595-45C9-9431-0F1A1AC47C80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4"/>
            <a:ext cx="26060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594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479" indent="-313479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05" indent="-261233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31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03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875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0" y="75310"/>
            <a:ext cx="8155530" cy="6249290"/>
            <a:chOff x="863868" y="609600"/>
            <a:chExt cx="8155530" cy="6249290"/>
          </a:xfrm>
        </p:grpSpPr>
        <p:sp>
          <p:nvSpPr>
            <p:cNvPr id="59" name="TextBox 58"/>
            <p:cNvSpPr txBox="1"/>
            <p:nvPr/>
          </p:nvSpPr>
          <p:spPr>
            <a:xfrm>
              <a:off x="1135068" y="1467561"/>
              <a:ext cx="1617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smtClean="0"/>
                <a:t>= target</a:t>
              </a:r>
            </a:p>
            <a:p>
              <a:r>
                <a:rPr lang="en-CA" sz="1800" dirty="0" smtClean="0"/>
                <a:t>= attacker</a:t>
              </a:r>
            </a:p>
            <a:p>
              <a:r>
                <a:rPr lang="en-CA" sz="1800" dirty="0" smtClean="0"/>
                <a:t>= defender’s arrival point</a:t>
              </a:r>
            </a:p>
            <a:p>
              <a:r>
                <a:rPr lang="en-CA" sz="1800" dirty="0" smtClean="0"/>
                <a:t>= attacker’s crossing point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63868" y="1524890"/>
              <a:ext cx="288000" cy="288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984423" y="1957731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56118" y="2189892"/>
              <a:ext cx="144000" cy="14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38678" y="882226"/>
              <a:ext cx="6480720" cy="5976664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4" name="Straight Connector 63"/>
            <p:cNvCxnSpPr>
              <a:stCxn id="63" idx="1"/>
              <a:endCxn id="63" idx="7"/>
            </p:cNvCxnSpPr>
            <p:nvPr/>
          </p:nvCxnSpPr>
          <p:spPr>
            <a:xfrm flipH="1">
              <a:off x="3741091" y="903495"/>
              <a:ext cx="3542115" cy="3810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723807" y="4049255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4401559" y="2580040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7" name="Straight Connector 66"/>
            <p:cNvCxnSpPr>
              <a:stCxn id="63" idx="1"/>
            </p:cNvCxnSpPr>
            <p:nvPr/>
          </p:nvCxnSpPr>
          <p:spPr>
            <a:xfrm flipH="1">
              <a:off x="5491006" y="903495"/>
              <a:ext cx="1792200" cy="195379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1" idx="2"/>
            </p:cNvCxnSpPr>
            <p:nvPr/>
          </p:nvCxnSpPr>
          <p:spPr>
            <a:xfrm flipH="1">
              <a:off x="3726065" y="2841848"/>
              <a:ext cx="1755614" cy="187896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Freeform 68"/>
            <p:cNvSpPr/>
            <p:nvPr/>
          </p:nvSpPr>
          <p:spPr>
            <a:xfrm rot="217942">
              <a:off x="5023198" y="881264"/>
              <a:ext cx="3985673" cy="3605759"/>
            </a:xfrm>
            <a:custGeom>
              <a:avLst/>
              <a:gdLst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79568 h 2892537"/>
                <a:gd name="connsiteX1" fmla="*/ 2713546 w 3508643"/>
                <a:gd name="connsiteY1" fmla="*/ 515601 h 2892537"/>
                <a:gd name="connsiteX2" fmla="*/ 3331612 w 3508643"/>
                <a:gd name="connsiteY2" fmla="*/ 1273368 h 2892537"/>
                <a:gd name="connsiteX3" fmla="*/ 3496712 w 3508643"/>
                <a:gd name="connsiteY3" fmla="*/ 2225868 h 2892537"/>
                <a:gd name="connsiteX4" fmla="*/ 3073379 w 3508643"/>
                <a:gd name="connsiteY4" fmla="*/ 2771968 h 2892537"/>
                <a:gd name="connsiteX5" fmla="*/ 1883812 w 3508643"/>
                <a:gd name="connsiteY5" fmla="*/ 2886268 h 2892537"/>
                <a:gd name="connsiteX6" fmla="*/ 1003279 w 3508643"/>
                <a:gd name="connsiteY6" fmla="*/ 2653435 h 2892537"/>
                <a:gd name="connsiteX7" fmla="*/ 12679 w 3508643"/>
                <a:gd name="connsiteY7" fmla="*/ 1980335 h 2892537"/>
                <a:gd name="connsiteX8" fmla="*/ 1739879 w 3508643"/>
                <a:gd name="connsiteY8" fmla="*/ 79568 h 2892537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0 h 2812969"/>
                <a:gd name="connsiteX1" fmla="*/ 2713546 w 3508643"/>
                <a:gd name="connsiteY1" fmla="*/ 436033 h 2812969"/>
                <a:gd name="connsiteX2" fmla="*/ 3331612 w 3508643"/>
                <a:gd name="connsiteY2" fmla="*/ 1193800 h 2812969"/>
                <a:gd name="connsiteX3" fmla="*/ 3496712 w 3508643"/>
                <a:gd name="connsiteY3" fmla="*/ 2146300 h 2812969"/>
                <a:gd name="connsiteX4" fmla="*/ 3073379 w 3508643"/>
                <a:gd name="connsiteY4" fmla="*/ 2692400 h 2812969"/>
                <a:gd name="connsiteX5" fmla="*/ 1883812 w 3508643"/>
                <a:gd name="connsiteY5" fmla="*/ 2806700 h 2812969"/>
                <a:gd name="connsiteX6" fmla="*/ 1003279 w 3508643"/>
                <a:gd name="connsiteY6" fmla="*/ 2573867 h 2812969"/>
                <a:gd name="connsiteX7" fmla="*/ 12679 w 3508643"/>
                <a:gd name="connsiteY7" fmla="*/ 1900767 h 2812969"/>
                <a:gd name="connsiteX8" fmla="*/ 1739879 w 3508643"/>
                <a:gd name="connsiteY8" fmla="*/ 0 h 2812969"/>
                <a:gd name="connsiteX0" fmla="*/ 1739879 w 3508643"/>
                <a:gd name="connsiteY0" fmla="*/ 114527 h 2927496"/>
                <a:gd name="connsiteX1" fmla="*/ 2188612 w 3508643"/>
                <a:gd name="connsiteY1" fmla="*/ 249993 h 2927496"/>
                <a:gd name="connsiteX2" fmla="*/ 2713546 w 3508643"/>
                <a:gd name="connsiteY2" fmla="*/ 550560 h 2927496"/>
                <a:gd name="connsiteX3" fmla="*/ 3331612 w 3508643"/>
                <a:gd name="connsiteY3" fmla="*/ 1308327 h 2927496"/>
                <a:gd name="connsiteX4" fmla="*/ 3496712 w 3508643"/>
                <a:gd name="connsiteY4" fmla="*/ 2260827 h 2927496"/>
                <a:gd name="connsiteX5" fmla="*/ 3073379 w 3508643"/>
                <a:gd name="connsiteY5" fmla="*/ 2806927 h 2927496"/>
                <a:gd name="connsiteX6" fmla="*/ 1883812 w 3508643"/>
                <a:gd name="connsiteY6" fmla="*/ 2921227 h 2927496"/>
                <a:gd name="connsiteX7" fmla="*/ 1003279 w 3508643"/>
                <a:gd name="connsiteY7" fmla="*/ 2688394 h 2927496"/>
                <a:gd name="connsiteX8" fmla="*/ 12679 w 3508643"/>
                <a:gd name="connsiteY8" fmla="*/ 2015294 h 2927496"/>
                <a:gd name="connsiteX9" fmla="*/ 1739879 w 3508643"/>
                <a:gd name="connsiteY9" fmla="*/ 114527 h 2927496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28115 h 2941084"/>
                <a:gd name="connsiteX1" fmla="*/ 1960012 w 3508643"/>
                <a:gd name="connsiteY1" fmla="*/ 183148 h 2941084"/>
                <a:gd name="connsiteX2" fmla="*/ 2188612 w 3508643"/>
                <a:gd name="connsiteY2" fmla="*/ 263581 h 2941084"/>
                <a:gd name="connsiteX3" fmla="*/ 2713546 w 3508643"/>
                <a:gd name="connsiteY3" fmla="*/ 564148 h 2941084"/>
                <a:gd name="connsiteX4" fmla="*/ 3331612 w 3508643"/>
                <a:gd name="connsiteY4" fmla="*/ 1321915 h 2941084"/>
                <a:gd name="connsiteX5" fmla="*/ 3496712 w 3508643"/>
                <a:gd name="connsiteY5" fmla="*/ 2274415 h 2941084"/>
                <a:gd name="connsiteX6" fmla="*/ 3073379 w 3508643"/>
                <a:gd name="connsiteY6" fmla="*/ 2820515 h 2941084"/>
                <a:gd name="connsiteX7" fmla="*/ 1883812 w 3508643"/>
                <a:gd name="connsiteY7" fmla="*/ 2934815 h 2941084"/>
                <a:gd name="connsiteX8" fmla="*/ 1003279 w 3508643"/>
                <a:gd name="connsiteY8" fmla="*/ 2701982 h 2941084"/>
                <a:gd name="connsiteX9" fmla="*/ 12679 w 3508643"/>
                <a:gd name="connsiteY9" fmla="*/ 2028882 h 2941084"/>
                <a:gd name="connsiteX10" fmla="*/ 1739879 w 3508643"/>
                <a:gd name="connsiteY10" fmla="*/ 128115 h 2941084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51079 w 3508643"/>
                <a:gd name="connsiteY3" fmla="*/ 287866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803409 w 3572173"/>
                <a:gd name="connsiteY0" fmla="*/ 0 h 2812969"/>
                <a:gd name="connsiteX1" fmla="*/ 2023542 w 3572173"/>
                <a:gd name="connsiteY1" fmla="*/ 55033 h 2812969"/>
                <a:gd name="connsiteX2" fmla="*/ 2252142 w 3572173"/>
                <a:gd name="connsiteY2" fmla="*/ 135466 h 2812969"/>
                <a:gd name="connsiteX3" fmla="*/ 2531542 w 3572173"/>
                <a:gd name="connsiteY3" fmla="*/ 270933 h 2812969"/>
                <a:gd name="connsiteX4" fmla="*/ 2777076 w 3572173"/>
                <a:gd name="connsiteY4" fmla="*/ 436033 h 2812969"/>
                <a:gd name="connsiteX5" fmla="*/ 3395142 w 3572173"/>
                <a:gd name="connsiteY5" fmla="*/ 1193800 h 2812969"/>
                <a:gd name="connsiteX6" fmla="*/ 3560242 w 3572173"/>
                <a:gd name="connsiteY6" fmla="*/ 2146300 h 2812969"/>
                <a:gd name="connsiteX7" fmla="*/ 3136909 w 3572173"/>
                <a:gd name="connsiteY7" fmla="*/ 2692400 h 2812969"/>
                <a:gd name="connsiteX8" fmla="*/ 1947342 w 3572173"/>
                <a:gd name="connsiteY8" fmla="*/ 2806700 h 2812969"/>
                <a:gd name="connsiteX9" fmla="*/ 1066809 w 3572173"/>
                <a:gd name="connsiteY9" fmla="*/ 2573867 h 2812969"/>
                <a:gd name="connsiteX10" fmla="*/ 381009 w 3572173"/>
                <a:gd name="connsiteY10" fmla="*/ 2332566 h 2812969"/>
                <a:gd name="connsiteX11" fmla="*/ 76209 w 3572173"/>
                <a:gd name="connsiteY11" fmla="*/ 1900767 h 2812969"/>
                <a:gd name="connsiteX12" fmla="*/ 1803409 w 3572173"/>
                <a:gd name="connsiteY12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467281 w 3658445"/>
                <a:gd name="connsiteY10" fmla="*/ 2332566 h 2812969"/>
                <a:gd name="connsiteX11" fmla="*/ 107448 w 3658445"/>
                <a:gd name="connsiteY11" fmla="*/ 2158999 h 2812969"/>
                <a:gd name="connsiteX12" fmla="*/ 162481 w 3658445"/>
                <a:gd name="connsiteY12" fmla="*/ 1900767 h 2812969"/>
                <a:gd name="connsiteX13" fmla="*/ 1889681 w 3658445"/>
                <a:gd name="connsiteY13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759381 w 3658445"/>
                <a:gd name="connsiteY10" fmla="*/ 2446866 h 2812969"/>
                <a:gd name="connsiteX11" fmla="*/ 467281 w 3658445"/>
                <a:gd name="connsiteY11" fmla="*/ 2332566 h 2812969"/>
                <a:gd name="connsiteX12" fmla="*/ 107448 w 3658445"/>
                <a:gd name="connsiteY12" fmla="*/ 2158999 h 2812969"/>
                <a:gd name="connsiteX13" fmla="*/ 162481 w 3658445"/>
                <a:gd name="connsiteY13" fmla="*/ 1900767 h 2812969"/>
                <a:gd name="connsiteX14" fmla="*/ 1889681 w 3658445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07479 w 3598643"/>
                <a:gd name="connsiteY11" fmla="*/ 2332566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724979 w 3598643"/>
                <a:gd name="connsiteY10" fmla="*/ 2417233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727200 w 3495964"/>
                <a:gd name="connsiteY0" fmla="*/ 0 h 2812969"/>
                <a:gd name="connsiteX1" fmla="*/ 1947333 w 3495964"/>
                <a:gd name="connsiteY1" fmla="*/ 55033 h 2812969"/>
                <a:gd name="connsiteX2" fmla="*/ 2175933 w 3495964"/>
                <a:gd name="connsiteY2" fmla="*/ 135466 h 2812969"/>
                <a:gd name="connsiteX3" fmla="*/ 2455333 w 3495964"/>
                <a:gd name="connsiteY3" fmla="*/ 270933 h 2812969"/>
                <a:gd name="connsiteX4" fmla="*/ 2700867 w 3495964"/>
                <a:gd name="connsiteY4" fmla="*/ 436033 h 2812969"/>
                <a:gd name="connsiteX5" fmla="*/ 3318933 w 3495964"/>
                <a:gd name="connsiteY5" fmla="*/ 1193800 h 2812969"/>
                <a:gd name="connsiteX6" fmla="*/ 3484033 w 3495964"/>
                <a:gd name="connsiteY6" fmla="*/ 2146300 h 2812969"/>
                <a:gd name="connsiteX7" fmla="*/ 3060700 w 3495964"/>
                <a:gd name="connsiteY7" fmla="*/ 2692400 h 2812969"/>
                <a:gd name="connsiteX8" fmla="*/ 1871133 w 3495964"/>
                <a:gd name="connsiteY8" fmla="*/ 2806700 h 2812969"/>
                <a:gd name="connsiteX9" fmla="*/ 990600 w 3495964"/>
                <a:gd name="connsiteY9" fmla="*/ 2573867 h 2812969"/>
                <a:gd name="connsiteX10" fmla="*/ 622300 w 3495964"/>
                <a:gd name="connsiteY10" fmla="*/ 2417233 h 2812969"/>
                <a:gd name="connsiteX11" fmla="*/ 359833 w 3495964"/>
                <a:gd name="connsiteY11" fmla="*/ 2277533 h 2812969"/>
                <a:gd name="connsiteX12" fmla="*/ 118534 w 3495964"/>
                <a:gd name="connsiteY12" fmla="*/ 2091265 h 2812969"/>
                <a:gd name="connsiteX13" fmla="*/ 0 w 3495964"/>
                <a:gd name="connsiteY13" fmla="*/ 1900767 h 2812969"/>
                <a:gd name="connsiteX14" fmla="*/ 1727200 w 349596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450093 w 3586224"/>
                <a:gd name="connsiteY11" fmla="*/ 2277533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71827 w 3586224"/>
                <a:gd name="connsiteY10" fmla="*/ 2349500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7203"/>
                <a:gd name="connsiteX1" fmla="*/ 2037593 w 3586224"/>
                <a:gd name="connsiteY1" fmla="*/ 55033 h 2817203"/>
                <a:gd name="connsiteX2" fmla="*/ 2266193 w 3586224"/>
                <a:gd name="connsiteY2" fmla="*/ 135466 h 2817203"/>
                <a:gd name="connsiteX3" fmla="*/ 2545593 w 3586224"/>
                <a:gd name="connsiteY3" fmla="*/ 270933 h 2817203"/>
                <a:gd name="connsiteX4" fmla="*/ 2791127 w 3586224"/>
                <a:gd name="connsiteY4" fmla="*/ 436033 h 2817203"/>
                <a:gd name="connsiteX5" fmla="*/ 3409193 w 3586224"/>
                <a:gd name="connsiteY5" fmla="*/ 1193800 h 2817203"/>
                <a:gd name="connsiteX6" fmla="*/ 3574293 w 3586224"/>
                <a:gd name="connsiteY6" fmla="*/ 2146300 h 2817203"/>
                <a:gd name="connsiteX7" fmla="*/ 3150960 w 3586224"/>
                <a:gd name="connsiteY7" fmla="*/ 2692400 h 2817203"/>
                <a:gd name="connsiteX8" fmla="*/ 1961393 w 3586224"/>
                <a:gd name="connsiteY8" fmla="*/ 2806700 h 2817203"/>
                <a:gd name="connsiteX9" fmla="*/ 1123193 w 3586224"/>
                <a:gd name="connsiteY9" fmla="*/ 2510367 h 2817203"/>
                <a:gd name="connsiteX10" fmla="*/ 771827 w 3586224"/>
                <a:gd name="connsiteY10" fmla="*/ 2349500 h 2817203"/>
                <a:gd name="connsiteX11" fmla="*/ 500893 w 3586224"/>
                <a:gd name="connsiteY11" fmla="*/ 2218266 h 2817203"/>
                <a:gd name="connsiteX12" fmla="*/ 263828 w 3586224"/>
                <a:gd name="connsiteY12" fmla="*/ 2053165 h 2817203"/>
                <a:gd name="connsiteX13" fmla="*/ 90260 w 3586224"/>
                <a:gd name="connsiteY13" fmla="*/ 1900767 h 2817203"/>
                <a:gd name="connsiteX14" fmla="*/ 1817460 w 358622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0052"/>
                <a:gd name="connsiteX1" fmla="*/ 1947333 w 3495964"/>
                <a:gd name="connsiteY1" fmla="*/ 55033 h 2810052"/>
                <a:gd name="connsiteX2" fmla="*/ 2175933 w 3495964"/>
                <a:gd name="connsiteY2" fmla="*/ 135466 h 2810052"/>
                <a:gd name="connsiteX3" fmla="*/ 2455333 w 3495964"/>
                <a:gd name="connsiteY3" fmla="*/ 270933 h 2810052"/>
                <a:gd name="connsiteX4" fmla="*/ 2700867 w 3495964"/>
                <a:gd name="connsiteY4" fmla="*/ 436033 h 2810052"/>
                <a:gd name="connsiteX5" fmla="*/ 3318933 w 3495964"/>
                <a:gd name="connsiteY5" fmla="*/ 1193800 h 2810052"/>
                <a:gd name="connsiteX6" fmla="*/ 3484033 w 3495964"/>
                <a:gd name="connsiteY6" fmla="*/ 2146300 h 2810052"/>
                <a:gd name="connsiteX7" fmla="*/ 3060700 w 3495964"/>
                <a:gd name="connsiteY7" fmla="*/ 2692400 h 2810052"/>
                <a:gd name="connsiteX8" fmla="*/ 1871133 w 3495964"/>
                <a:gd name="connsiteY8" fmla="*/ 2806700 h 2810052"/>
                <a:gd name="connsiteX9" fmla="*/ 1308099 w 3495964"/>
                <a:gd name="connsiteY9" fmla="*/ 2620432 h 2810052"/>
                <a:gd name="connsiteX10" fmla="*/ 1032933 w 3495964"/>
                <a:gd name="connsiteY10" fmla="*/ 2510367 h 2810052"/>
                <a:gd name="connsiteX11" fmla="*/ 681567 w 3495964"/>
                <a:gd name="connsiteY11" fmla="*/ 2349500 h 2810052"/>
                <a:gd name="connsiteX12" fmla="*/ 410633 w 3495964"/>
                <a:gd name="connsiteY12" fmla="*/ 2218266 h 2810052"/>
                <a:gd name="connsiteX13" fmla="*/ 173568 w 3495964"/>
                <a:gd name="connsiteY13" fmla="*/ 2053165 h 2810052"/>
                <a:gd name="connsiteX14" fmla="*/ 0 w 3495964"/>
                <a:gd name="connsiteY14" fmla="*/ 1900767 h 2810052"/>
                <a:gd name="connsiteX15" fmla="*/ 1727200 w 3495964"/>
                <a:gd name="connsiteY15" fmla="*/ 0 h 2810052"/>
                <a:gd name="connsiteX0" fmla="*/ 1727200 w 3495964"/>
                <a:gd name="connsiteY0" fmla="*/ 0 h 2808849"/>
                <a:gd name="connsiteX1" fmla="*/ 1947333 w 3495964"/>
                <a:gd name="connsiteY1" fmla="*/ 55033 h 2808849"/>
                <a:gd name="connsiteX2" fmla="*/ 2175933 w 3495964"/>
                <a:gd name="connsiteY2" fmla="*/ 135466 h 2808849"/>
                <a:gd name="connsiteX3" fmla="*/ 2455333 w 3495964"/>
                <a:gd name="connsiteY3" fmla="*/ 270933 h 2808849"/>
                <a:gd name="connsiteX4" fmla="*/ 2700867 w 3495964"/>
                <a:gd name="connsiteY4" fmla="*/ 436033 h 2808849"/>
                <a:gd name="connsiteX5" fmla="*/ 3318933 w 3495964"/>
                <a:gd name="connsiteY5" fmla="*/ 1193800 h 2808849"/>
                <a:gd name="connsiteX6" fmla="*/ 3484033 w 3495964"/>
                <a:gd name="connsiteY6" fmla="*/ 2146300 h 2808849"/>
                <a:gd name="connsiteX7" fmla="*/ 3060700 w 3495964"/>
                <a:gd name="connsiteY7" fmla="*/ 2692400 h 2808849"/>
                <a:gd name="connsiteX8" fmla="*/ 1871133 w 3495964"/>
                <a:gd name="connsiteY8" fmla="*/ 2806700 h 2808849"/>
                <a:gd name="connsiteX9" fmla="*/ 1625599 w 3495964"/>
                <a:gd name="connsiteY9" fmla="*/ 2755899 h 2808849"/>
                <a:gd name="connsiteX10" fmla="*/ 1308099 w 3495964"/>
                <a:gd name="connsiteY10" fmla="*/ 2620432 h 2808849"/>
                <a:gd name="connsiteX11" fmla="*/ 1032933 w 3495964"/>
                <a:gd name="connsiteY11" fmla="*/ 2510367 h 2808849"/>
                <a:gd name="connsiteX12" fmla="*/ 681567 w 3495964"/>
                <a:gd name="connsiteY12" fmla="*/ 2349500 h 2808849"/>
                <a:gd name="connsiteX13" fmla="*/ 410633 w 3495964"/>
                <a:gd name="connsiteY13" fmla="*/ 2218266 h 2808849"/>
                <a:gd name="connsiteX14" fmla="*/ 173568 w 3495964"/>
                <a:gd name="connsiteY14" fmla="*/ 2053165 h 2808849"/>
                <a:gd name="connsiteX15" fmla="*/ 0 w 3495964"/>
                <a:gd name="connsiteY15" fmla="*/ 1900767 h 2808849"/>
                <a:gd name="connsiteX16" fmla="*/ 1727200 w 3495964"/>
                <a:gd name="connsiteY16" fmla="*/ 0 h 2808849"/>
                <a:gd name="connsiteX0" fmla="*/ 1727200 w 3495964"/>
                <a:gd name="connsiteY0" fmla="*/ 0 h 2807398"/>
                <a:gd name="connsiteX1" fmla="*/ 1947333 w 3495964"/>
                <a:gd name="connsiteY1" fmla="*/ 55033 h 2807398"/>
                <a:gd name="connsiteX2" fmla="*/ 2175933 w 3495964"/>
                <a:gd name="connsiteY2" fmla="*/ 135466 h 2807398"/>
                <a:gd name="connsiteX3" fmla="*/ 2455333 w 3495964"/>
                <a:gd name="connsiteY3" fmla="*/ 270933 h 2807398"/>
                <a:gd name="connsiteX4" fmla="*/ 2700867 w 3495964"/>
                <a:gd name="connsiteY4" fmla="*/ 436033 h 2807398"/>
                <a:gd name="connsiteX5" fmla="*/ 3318933 w 3495964"/>
                <a:gd name="connsiteY5" fmla="*/ 1193800 h 2807398"/>
                <a:gd name="connsiteX6" fmla="*/ 3484033 w 3495964"/>
                <a:gd name="connsiteY6" fmla="*/ 2146300 h 2807398"/>
                <a:gd name="connsiteX7" fmla="*/ 3060700 w 3495964"/>
                <a:gd name="connsiteY7" fmla="*/ 2692400 h 2807398"/>
                <a:gd name="connsiteX8" fmla="*/ 1871133 w 3495964"/>
                <a:gd name="connsiteY8" fmla="*/ 2806700 h 2807398"/>
                <a:gd name="connsiteX9" fmla="*/ 1629832 w 3495964"/>
                <a:gd name="connsiteY9" fmla="*/ 2734733 h 2807398"/>
                <a:gd name="connsiteX10" fmla="*/ 1308099 w 3495964"/>
                <a:gd name="connsiteY10" fmla="*/ 2620432 h 2807398"/>
                <a:gd name="connsiteX11" fmla="*/ 1032933 w 3495964"/>
                <a:gd name="connsiteY11" fmla="*/ 2510367 h 2807398"/>
                <a:gd name="connsiteX12" fmla="*/ 681567 w 3495964"/>
                <a:gd name="connsiteY12" fmla="*/ 2349500 h 2807398"/>
                <a:gd name="connsiteX13" fmla="*/ 410633 w 3495964"/>
                <a:gd name="connsiteY13" fmla="*/ 2218266 h 2807398"/>
                <a:gd name="connsiteX14" fmla="*/ 173568 w 3495964"/>
                <a:gd name="connsiteY14" fmla="*/ 2053165 h 2807398"/>
                <a:gd name="connsiteX15" fmla="*/ 0 w 3495964"/>
                <a:gd name="connsiteY15" fmla="*/ 1900767 h 2807398"/>
                <a:gd name="connsiteX16" fmla="*/ 1727200 w 3495964"/>
                <a:gd name="connsiteY16" fmla="*/ 0 h 2807398"/>
                <a:gd name="connsiteX0" fmla="*/ 1727200 w 3495964"/>
                <a:gd name="connsiteY0" fmla="*/ 0 h 2753371"/>
                <a:gd name="connsiteX1" fmla="*/ 1947333 w 3495964"/>
                <a:gd name="connsiteY1" fmla="*/ 55033 h 2753371"/>
                <a:gd name="connsiteX2" fmla="*/ 2175933 w 3495964"/>
                <a:gd name="connsiteY2" fmla="*/ 135466 h 2753371"/>
                <a:gd name="connsiteX3" fmla="*/ 2455333 w 3495964"/>
                <a:gd name="connsiteY3" fmla="*/ 270933 h 2753371"/>
                <a:gd name="connsiteX4" fmla="*/ 2700867 w 3495964"/>
                <a:gd name="connsiteY4" fmla="*/ 436033 h 2753371"/>
                <a:gd name="connsiteX5" fmla="*/ 3318933 w 3495964"/>
                <a:gd name="connsiteY5" fmla="*/ 1193800 h 2753371"/>
                <a:gd name="connsiteX6" fmla="*/ 3484033 w 3495964"/>
                <a:gd name="connsiteY6" fmla="*/ 2146300 h 2753371"/>
                <a:gd name="connsiteX7" fmla="*/ 3060700 w 3495964"/>
                <a:gd name="connsiteY7" fmla="*/ 2692400 h 2753371"/>
                <a:gd name="connsiteX8" fmla="*/ 1904999 w 3495964"/>
                <a:gd name="connsiteY8" fmla="*/ 2743200 h 2753371"/>
                <a:gd name="connsiteX9" fmla="*/ 1629832 w 3495964"/>
                <a:gd name="connsiteY9" fmla="*/ 2734733 h 2753371"/>
                <a:gd name="connsiteX10" fmla="*/ 1308099 w 3495964"/>
                <a:gd name="connsiteY10" fmla="*/ 2620432 h 2753371"/>
                <a:gd name="connsiteX11" fmla="*/ 1032933 w 3495964"/>
                <a:gd name="connsiteY11" fmla="*/ 2510367 h 2753371"/>
                <a:gd name="connsiteX12" fmla="*/ 681567 w 3495964"/>
                <a:gd name="connsiteY12" fmla="*/ 2349500 h 2753371"/>
                <a:gd name="connsiteX13" fmla="*/ 410633 w 3495964"/>
                <a:gd name="connsiteY13" fmla="*/ 2218266 h 2753371"/>
                <a:gd name="connsiteX14" fmla="*/ 173568 w 3495964"/>
                <a:gd name="connsiteY14" fmla="*/ 2053165 h 2753371"/>
                <a:gd name="connsiteX15" fmla="*/ 0 w 3495964"/>
                <a:gd name="connsiteY15" fmla="*/ 1900767 h 2753371"/>
                <a:gd name="connsiteX16" fmla="*/ 1727200 w 3495964"/>
                <a:gd name="connsiteY16" fmla="*/ 0 h 2753371"/>
                <a:gd name="connsiteX0" fmla="*/ 1727200 w 3495964"/>
                <a:gd name="connsiteY0" fmla="*/ 0 h 2760493"/>
                <a:gd name="connsiteX1" fmla="*/ 1947333 w 3495964"/>
                <a:gd name="connsiteY1" fmla="*/ 55033 h 2760493"/>
                <a:gd name="connsiteX2" fmla="*/ 2175933 w 3495964"/>
                <a:gd name="connsiteY2" fmla="*/ 135466 h 2760493"/>
                <a:gd name="connsiteX3" fmla="*/ 2455333 w 3495964"/>
                <a:gd name="connsiteY3" fmla="*/ 270933 h 2760493"/>
                <a:gd name="connsiteX4" fmla="*/ 2700867 w 3495964"/>
                <a:gd name="connsiteY4" fmla="*/ 436033 h 2760493"/>
                <a:gd name="connsiteX5" fmla="*/ 3318933 w 3495964"/>
                <a:gd name="connsiteY5" fmla="*/ 1193800 h 2760493"/>
                <a:gd name="connsiteX6" fmla="*/ 3484033 w 3495964"/>
                <a:gd name="connsiteY6" fmla="*/ 2146300 h 2760493"/>
                <a:gd name="connsiteX7" fmla="*/ 3060700 w 3495964"/>
                <a:gd name="connsiteY7" fmla="*/ 2692400 h 2760493"/>
                <a:gd name="connsiteX8" fmla="*/ 1913466 w 3495964"/>
                <a:gd name="connsiteY8" fmla="*/ 2755900 h 2760493"/>
                <a:gd name="connsiteX9" fmla="*/ 1629832 w 3495964"/>
                <a:gd name="connsiteY9" fmla="*/ 2734733 h 2760493"/>
                <a:gd name="connsiteX10" fmla="*/ 1308099 w 3495964"/>
                <a:gd name="connsiteY10" fmla="*/ 2620432 h 2760493"/>
                <a:gd name="connsiteX11" fmla="*/ 1032933 w 3495964"/>
                <a:gd name="connsiteY11" fmla="*/ 2510367 h 2760493"/>
                <a:gd name="connsiteX12" fmla="*/ 681567 w 3495964"/>
                <a:gd name="connsiteY12" fmla="*/ 2349500 h 2760493"/>
                <a:gd name="connsiteX13" fmla="*/ 410633 w 3495964"/>
                <a:gd name="connsiteY13" fmla="*/ 2218266 h 2760493"/>
                <a:gd name="connsiteX14" fmla="*/ 173568 w 3495964"/>
                <a:gd name="connsiteY14" fmla="*/ 2053165 h 2760493"/>
                <a:gd name="connsiteX15" fmla="*/ 0 w 3495964"/>
                <a:gd name="connsiteY15" fmla="*/ 1900767 h 2760493"/>
                <a:gd name="connsiteX16" fmla="*/ 1727200 w 3495964"/>
                <a:gd name="connsiteY16" fmla="*/ 0 h 2760493"/>
                <a:gd name="connsiteX0" fmla="*/ 1727200 w 3495964"/>
                <a:gd name="connsiteY0" fmla="*/ 0 h 2782598"/>
                <a:gd name="connsiteX1" fmla="*/ 1947333 w 3495964"/>
                <a:gd name="connsiteY1" fmla="*/ 55033 h 2782598"/>
                <a:gd name="connsiteX2" fmla="*/ 2175933 w 3495964"/>
                <a:gd name="connsiteY2" fmla="*/ 135466 h 2782598"/>
                <a:gd name="connsiteX3" fmla="*/ 2455333 w 3495964"/>
                <a:gd name="connsiteY3" fmla="*/ 270933 h 2782598"/>
                <a:gd name="connsiteX4" fmla="*/ 2700867 w 3495964"/>
                <a:gd name="connsiteY4" fmla="*/ 436033 h 2782598"/>
                <a:gd name="connsiteX5" fmla="*/ 3318933 w 3495964"/>
                <a:gd name="connsiteY5" fmla="*/ 1193800 h 2782598"/>
                <a:gd name="connsiteX6" fmla="*/ 3484033 w 3495964"/>
                <a:gd name="connsiteY6" fmla="*/ 2146300 h 2782598"/>
                <a:gd name="connsiteX7" fmla="*/ 3060700 w 3495964"/>
                <a:gd name="connsiteY7" fmla="*/ 2692400 h 2782598"/>
                <a:gd name="connsiteX8" fmla="*/ 1917700 w 3495964"/>
                <a:gd name="connsiteY8" fmla="*/ 2781300 h 2782598"/>
                <a:gd name="connsiteX9" fmla="*/ 1629832 w 3495964"/>
                <a:gd name="connsiteY9" fmla="*/ 2734733 h 2782598"/>
                <a:gd name="connsiteX10" fmla="*/ 1308099 w 3495964"/>
                <a:gd name="connsiteY10" fmla="*/ 2620432 h 2782598"/>
                <a:gd name="connsiteX11" fmla="*/ 1032933 w 3495964"/>
                <a:gd name="connsiteY11" fmla="*/ 2510367 h 2782598"/>
                <a:gd name="connsiteX12" fmla="*/ 681567 w 3495964"/>
                <a:gd name="connsiteY12" fmla="*/ 2349500 h 2782598"/>
                <a:gd name="connsiteX13" fmla="*/ 410633 w 3495964"/>
                <a:gd name="connsiteY13" fmla="*/ 2218266 h 2782598"/>
                <a:gd name="connsiteX14" fmla="*/ 173568 w 3495964"/>
                <a:gd name="connsiteY14" fmla="*/ 2053165 h 2782598"/>
                <a:gd name="connsiteX15" fmla="*/ 0 w 3495964"/>
                <a:gd name="connsiteY15" fmla="*/ 1900767 h 2782598"/>
                <a:gd name="connsiteX16" fmla="*/ 1727200 w 3495964"/>
                <a:gd name="connsiteY16" fmla="*/ 0 h 2782598"/>
                <a:gd name="connsiteX0" fmla="*/ 1727200 w 3495964"/>
                <a:gd name="connsiteY0" fmla="*/ 0 h 2788223"/>
                <a:gd name="connsiteX1" fmla="*/ 1947333 w 3495964"/>
                <a:gd name="connsiteY1" fmla="*/ 55033 h 2788223"/>
                <a:gd name="connsiteX2" fmla="*/ 2175933 w 3495964"/>
                <a:gd name="connsiteY2" fmla="*/ 135466 h 2788223"/>
                <a:gd name="connsiteX3" fmla="*/ 2455333 w 3495964"/>
                <a:gd name="connsiteY3" fmla="*/ 270933 h 2788223"/>
                <a:gd name="connsiteX4" fmla="*/ 2700867 w 3495964"/>
                <a:gd name="connsiteY4" fmla="*/ 436033 h 2788223"/>
                <a:gd name="connsiteX5" fmla="*/ 3318933 w 3495964"/>
                <a:gd name="connsiteY5" fmla="*/ 1193800 h 2788223"/>
                <a:gd name="connsiteX6" fmla="*/ 3484033 w 3495964"/>
                <a:gd name="connsiteY6" fmla="*/ 2146300 h 2788223"/>
                <a:gd name="connsiteX7" fmla="*/ 3060700 w 3495964"/>
                <a:gd name="connsiteY7" fmla="*/ 2692400 h 2788223"/>
                <a:gd name="connsiteX8" fmla="*/ 1917700 w 3495964"/>
                <a:gd name="connsiteY8" fmla="*/ 2781300 h 2788223"/>
                <a:gd name="connsiteX9" fmla="*/ 2150532 w 3495964"/>
                <a:gd name="connsiteY9" fmla="*/ 2777067 h 2788223"/>
                <a:gd name="connsiteX10" fmla="*/ 1629832 w 3495964"/>
                <a:gd name="connsiteY10" fmla="*/ 2734733 h 2788223"/>
                <a:gd name="connsiteX11" fmla="*/ 1308099 w 3495964"/>
                <a:gd name="connsiteY11" fmla="*/ 2620432 h 2788223"/>
                <a:gd name="connsiteX12" fmla="*/ 1032933 w 3495964"/>
                <a:gd name="connsiteY12" fmla="*/ 2510367 h 2788223"/>
                <a:gd name="connsiteX13" fmla="*/ 681567 w 3495964"/>
                <a:gd name="connsiteY13" fmla="*/ 2349500 h 2788223"/>
                <a:gd name="connsiteX14" fmla="*/ 410633 w 3495964"/>
                <a:gd name="connsiteY14" fmla="*/ 2218266 h 2788223"/>
                <a:gd name="connsiteX15" fmla="*/ 173568 w 3495964"/>
                <a:gd name="connsiteY15" fmla="*/ 2053165 h 2788223"/>
                <a:gd name="connsiteX16" fmla="*/ 0 w 3495964"/>
                <a:gd name="connsiteY16" fmla="*/ 1900767 h 2788223"/>
                <a:gd name="connsiteX17" fmla="*/ 1727200 w 3495964"/>
                <a:gd name="connsiteY17" fmla="*/ 0 h 2788223"/>
                <a:gd name="connsiteX0" fmla="*/ 1727200 w 3495964"/>
                <a:gd name="connsiteY0" fmla="*/ 0 h 2782966"/>
                <a:gd name="connsiteX1" fmla="*/ 1947333 w 3495964"/>
                <a:gd name="connsiteY1" fmla="*/ 55033 h 2782966"/>
                <a:gd name="connsiteX2" fmla="*/ 2175933 w 3495964"/>
                <a:gd name="connsiteY2" fmla="*/ 135466 h 2782966"/>
                <a:gd name="connsiteX3" fmla="*/ 2455333 w 3495964"/>
                <a:gd name="connsiteY3" fmla="*/ 270933 h 2782966"/>
                <a:gd name="connsiteX4" fmla="*/ 2700867 w 3495964"/>
                <a:gd name="connsiteY4" fmla="*/ 436033 h 2782966"/>
                <a:gd name="connsiteX5" fmla="*/ 3318933 w 3495964"/>
                <a:gd name="connsiteY5" fmla="*/ 1193800 h 2782966"/>
                <a:gd name="connsiteX6" fmla="*/ 3484033 w 3495964"/>
                <a:gd name="connsiteY6" fmla="*/ 2146300 h 2782966"/>
                <a:gd name="connsiteX7" fmla="*/ 3060700 w 3495964"/>
                <a:gd name="connsiteY7" fmla="*/ 2692400 h 2782966"/>
                <a:gd name="connsiteX8" fmla="*/ 2311399 w 3495964"/>
                <a:gd name="connsiteY8" fmla="*/ 2764367 h 2782966"/>
                <a:gd name="connsiteX9" fmla="*/ 1917700 w 3495964"/>
                <a:gd name="connsiteY9" fmla="*/ 2781300 h 2782966"/>
                <a:gd name="connsiteX10" fmla="*/ 2150532 w 3495964"/>
                <a:gd name="connsiteY10" fmla="*/ 2777067 h 2782966"/>
                <a:gd name="connsiteX11" fmla="*/ 1629832 w 3495964"/>
                <a:gd name="connsiteY11" fmla="*/ 2734733 h 2782966"/>
                <a:gd name="connsiteX12" fmla="*/ 1308099 w 3495964"/>
                <a:gd name="connsiteY12" fmla="*/ 2620432 h 2782966"/>
                <a:gd name="connsiteX13" fmla="*/ 1032933 w 3495964"/>
                <a:gd name="connsiteY13" fmla="*/ 2510367 h 2782966"/>
                <a:gd name="connsiteX14" fmla="*/ 681567 w 3495964"/>
                <a:gd name="connsiteY14" fmla="*/ 2349500 h 2782966"/>
                <a:gd name="connsiteX15" fmla="*/ 410633 w 3495964"/>
                <a:gd name="connsiteY15" fmla="*/ 2218266 h 2782966"/>
                <a:gd name="connsiteX16" fmla="*/ 173568 w 3495964"/>
                <a:gd name="connsiteY16" fmla="*/ 2053165 h 2782966"/>
                <a:gd name="connsiteX17" fmla="*/ 0 w 3495964"/>
                <a:gd name="connsiteY17" fmla="*/ 1900767 h 2782966"/>
                <a:gd name="connsiteX18" fmla="*/ 1727200 w 3495964"/>
                <a:gd name="connsiteY18" fmla="*/ 0 h 2782966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805392"/>
                <a:gd name="connsiteX1" fmla="*/ 1947333 w 3495964"/>
                <a:gd name="connsiteY1" fmla="*/ 55033 h 2805392"/>
                <a:gd name="connsiteX2" fmla="*/ 2175933 w 3495964"/>
                <a:gd name="connsiteY2" fmla="*/ 135466 h 2805392"/>
                <a:gd name="connsiteX3" fmla="*/ 2455333 w 3495964"/>
                <a:gd name="connsiteY3" fmla="*/ 270933 h 2805392"/>
                <a:gd name="connsiteX4" fmla="*/ 2700867 w 3495964"/>
                <a:gd name="connsiteY4" fmla="*/ 436033 h 2805392"/>
                <a:gd name="connsiteX5" fmla="*/ 3318933 w 3495964"/>
                <a:gd name="connsiteY5" fmla="*/ 1193800 h 2805392"/>
                <a:gd name="connsiteX6" fmla="*/ 3484033 w 3495964"/>
                <a:gd name="connsiteY6" fmla="*/ 2146300 h 2805392"/>
                <a:gd name="connsiteX7" fmla="*/ 3060700 w 3495964"/>
                <a:gd name="connsiteY7" fmla="*/ 2692400 h 2805392"/>
                <a:gd name="connsiteX8" fmla="*/ 2349499 w 3495964"/>
                <a:gd name="connsiteY8" fmla="*/ 2802467 h 2805392"/>
                <a:gd name="connsiteX9" fmla="*/ 2324099 w 3495964"/>
                <a:gd name="connsiteY9" fmla="*/ 2777067 h 2805392"/>
                <a:gd name="connsiteX10" fmla="*/ 1917700 w 3495964"/>
                <a:gd name="connsiteY10" fmla="*/ 2781300 h 2805392"/>
                <a:gd name="connsiteX11" fmla="*/ 2150532 w 3495964"/>
                <a:gd name="connsiteY11" fmla="*/ 2777067 h 2805392"/>
                <a:gd name="connsiteX12" fmla="*/ 1629832 w 3495964"/>
                <a:gd name="connsiteY12" fmla="*/ 2734733 h 2805392"/>
                <a:gd name="connsiteX13" fmla="*/ 1308099 w 3495964"/>
                <a:gd name="connsiteY13" fmla="*/ 2620432 h 2805392"/>
                <a:gd name="connsiteX14" fmla="*/ 1032933 w 3495964"/>
                <a:gd name="connsiteY14" fmla="*/ 2510367 h 2805392"/>
                <a:gd name="connsiteX15" fmla="*/ 681567 w 3495964"/>
                <a:gd name="connsiteY15" fmla="*/ 2349500 h 2805392"/>
                <a:gd name="connsiteX16" fmla="*/ 410633 w 3495964"/>
                <a:gd name="connsiteY16" fmla="*/ 2218266 h 2805392"/>
                <a:gd name="connsiteX17" fmla="*/ 173568 w 3495964"/>
                <a:gd name="connsiteY17" fmla="*/ 2053165 h 2805392"/>
                <a:gd name="connsiteX18" fmla="*/ 0 w 3495964"/>
                <a:gd name="connsiteY18" fmla="*/ 1900767 h 2805392"/>
                <a:gd name="connsiteX19" fmla="*/ 1727200 w 3495964"/>
                <a:gd name="connsiteY19" fmla="*/ 0 h 2805392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455332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552698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4840"/>
                <a:gd name="connsiteX1" fmla="*/ 1947333 w 3495964"/>
                <a:gd name="connsiteY1" fmla="*/ 55033 h 2804840"/>
                <a:gd name="connsiteX2" fmla="*/ 2175933 w 3495964"/>
                <a:gd name="connsiteY2" fmla="*/ 135466 h 2804840"/>
                <a:gd name="connsiteX3" fmla="*/ 2455333 w 3495964"/>
                <a:gd name="connsiteY3" fmla="*/ 270933 h 2804840"/>
                <a:gd name="connsiteX4" fmla="*/ 2700867 w 3495964"/>
                <a:gd name="connsiteY4" fmla="*/ 436033 h 2804840"/>
                <a:gd name="connsiteX5" fmla="*/ 3318933 w 3495964"/>
                <a:gd name="connsiteY5" fmla="*/ 1193800 h 2804840"/>
                <a:gd name="connsiteX6" fmla="*/ 3484033 w 3495964"/>
                <a:gd name="connsiteY6" fmla="*/ 2146300 h 2804840"/>
                <a:gd name="connsiteX7" fmla="*/ 3060700 w 3495964"/>
                <a:gd name="connsiteY7" fmla="*/ 2692400 h 2804840"/>
                <a:gd name="connsiteX8" fmla="*/ 2552698 w 3495964"/>
                <a:gd name="connsiteY8" fmla="*/ 2798234 h 2804840"/>
                <a:gd name="connsiteX9" fmla="*/ 2341032 w 3495964"/>
                <a:gd name="connsiteY9" fmla="*/ 2794000 h 2804840"/>
                <a:gd name="connsiteX10" fmla="*/ 2324099 w 3495964"/>
                <a:gd name="connsiteY10" fmla="*/ 2777067 h 2804840"/>
                <a:gd name="connsiteX11" fmla="*/ 1917700 w 3495964"/>
                <a:gd name="connsiteY11" fmla="*/ 2781300 h 2804840"/>
                <a:gd name="connsiteX12" fmla="*/ 2150532 w 3495964"/>
                <a:gd name="connsiteY12" fmla="*/ 2777067 h 2804840"/>
                <a:gd name="connsiteX13" fmla="*/ 1629832 w 3495964"/>
                <a:gd name="connsiteY13" fmla="*/ 2734733 h 2804840"/>
                <a:gd name="connsiteX14" fmla="*/ 1308099 w 3495964"/>
                <a:gd name="connsiteY14" fmla="*/ 2620432 h 2804840"/>
                <a:gd name="connsiteX15" fmla="*/ 1032933 w 3495964"/>
                <a:gd name="connsiteY15" fmla="*/ 2510367 h 2804840"/>
                <a:gd name="connsiteX16" fmla="*/ 681567 w 3495964"/>
                <a:gd name="connsiteY16" fmla="*/ 2349500 h 2804840"/>
                <a:gd name="connsiteX17" fmla="*/ 410633 w 3495964"/>
                <a:gd name="connsiteY17" fmla="*/ 2218266 h 2804840"/>
                <a:gd name="connsiteX18" fmla="*/ 173568 w 3495964"/>
                <a:gd name="connsiteY18" fmla="*/ 2053165 h 2804840"/>
                <a:gd name="connsiteX19" fmla="*/ 0 w 3495964"/>
                <a:gd name="connsiteY19" fmla="*/ 1900767 h 2804840"/>
                <a:gd name="connsiteX20" fmla="*/ 1727200 w 3495964"/>
                <a:gd name="connsiteY20" fmla="*/ 0 h 2804840"/>
                <a:gd name="connsiteX0" fmla="*/ 1727200 w 3495964"/>
                <a:gd name="connsiteY0" fmla="*/ 0 h 2806378"/>
                <a:gd name="connsiteX1" fmla="*/ 1947333 w 3495964"/>
                <a:gd name="connsiteY1" fmla="*/ 55033 h 2806378"/>
                <a:gd name="connsiteX2" fmla="*/ 2175933 w 3495964"/>
                <a:gd name="connsiteY2" fmla="*/ 135466 h 2806378"/>
                <a:gd name="connsiteX3" fmla="*/ 2455333 w 3495964"/>
                <a:gd name="connsiteY3" fmla="*/ 270933 h 2806378"/>
                <a:gd name="connsiteX4" fmla="*/ 2700867 w 3495964"/>
                <a:gd name="connsiteY4" fmla="*/ 436033 h 2806378"/>
                <a:gd name="connsiteX5" fmla="*/ 3318933 w 3495964"/>
                <a:gd name="connsiteY5" fmla="*/ 1193800 h 2806378"/>
                <a:gd name="connsiteX6" fmla="*/ 3484033 w 3495964"/>
                <a:gd name="connsiteY6" fmla="*/ 2146300 h 2806378"/>
                <a:gd name="connsiteX7" fmla="*/ 3060700 w 3495964"/>
                <a:gd name="connsiteY7" fmla="*/ 2692400 h 2806378"/>
                <a:gd name="connsiteX8" fmla="*/ 2552698 w 3495964"/>
                <a:gd name="connsiteY8" fmla="*/ 2798234 h 2806378"/>
                <a:gd name="connsiteX9" fmla="*/ 2341032 w 3495964"/>
                <a:gd name="connsiteY9" fmla="*/ 2794000 h 2806378"/>
                <a:gd name="connsiteX10" fmla="*/ 2319866 w 3495964"/>
                <a:gd name="connsiteY10" fmla="*/ 2802467 h 2806378"/>
                <a:gd name="connsiteX11" fmla="*/ 1917700 w 3495964"/>
                <a:gd name="connsiteY11" fmla="*/ 2781300 h 2806378"/>
                <a:gd name="connsiteX12" fmla="*/ 2150532 w 3495964"/>
                <a:gd name="connsiteY12" fmla="*/ 2777067 h 2806378"/>
                <a:gd name="connsiteX13" fmla="*/ 1629832 w 3495964"/>
                <a:gd name="connsiteY13" fmla="*/ 2734733 h 2806378"/>
                <a:gd name="connsiteX14" fmla="*/ 1308099 w 3495964"/>
                <a:gd name="connsiteY14" fmla="*/ 2620432 h 2806378"/>
                <a:gd name="connsiteX15" fmla="*/ 1032933 w 3495964"/>
                <a:gd name="connsiteY15" fmla="*/ 2510367 h 2806378"/>
                <a:gd name="connsiteX16" fmla="*/ 681567 w 3495964"/>
                <a:gd name="connsiteY16" fmla="*/ 2349500 h 2806378"/>
                <a:gd name="connsiteX17" fmla="*/ 410633 w 3495964"/>
                <a:gd name="connsiteY17" fmla="*/ 2218266 h 2806378"/>
                <a:gd name="connsiteX18" fmla="*/ 173568 w 3495964"/>
                <a:gd name="connsiteY18" fmla="*/ 2053165 h 2806378"/>
                <a:gd name="connsiteX19" fmla="*/ 0 w 3495964"/>
                <a:gd name="connsiteY19" fmla="*/ 1900767 h 2806378"/>
                <a:gd name="connsiteX20" fmla="*/ 1727200 w 3495964"/>
                <a:gd name="connsiteY20" fmla="*/ 0 h 2806378"/>
                <a:gd name="connsiteX0" fmla="*/ 1727200 w 3495964"/>
                <a:gd name="connsiteY0" fmla="*/ 0 h 2806205"/>
                <a:gd name="connsiteX1" fmla="*/ 1947333 w 3495964"/>
                <a:gd name="connsiteY1" fmla="*/ 55033 h 2806205"/>
                <a:gd name="connsiteX2" fmla="*/ 2175933 w 3495964"/>
                <a:gd name="connsiteY2" fmla="*/ 135466 h 2806205"/>
                <a:gd name="connsiteX3" fmla="*/ 2455333 w 3495964"/>
                <a:gd name="connsiteY3" fmla="*/ 270933 h 2806205"/>
                <a:gd name="connsiteX4" fmla="*/ 2700867 w 3495964"/>
                <a:gd name="connsiteY4" fmla="*/ 436033 h 2806205"/>
                <a:gd name="connsiteX5" fmla="*/ 3318933 w 3495964"/>
                <a:gd name="connsiteY5" fmla="*/ 1193800 h 2806205"/>
                <a:gd name="connsiteX6" fmla="*/ 3484033 w 3495964"/>
                <a:gd name="connsiteY6" fmla="*/ 2146300 h 2806205"/>
                <a:gd name="connsiteX7" fmla="*/ 3060700 w 3495964"/>
                <a:gd name="connsiteY7" fmla="*/ 2692400 h 2806205"/>
                <a:gd name="connsiteX8" fmla="*/ 2552698 w 3495964"/>
                <a:gd name="connsiteY8" fmla="*/ 2798234 h 2806205"/>
                <a:gd name="connsiteX9" fmla="*/ 2341032 w 3495964"/>
                <a:gd name="connsiteY9" fmla="*/ 2794000 h 2806205"/>
                <a:gd name="connsiteX10" fmla="*/ 2319866 w 3495964"/>
                <a:gd name="connsiteY10" fmla="*/ 2802467 h 2806205"/>
                <a:gd name="connsiteX11" fmla="*/ 1917700 w 3495964"/>
                <a:gd name="connsiteY11" fmla="*/ 2781300 h 2806205"/>
                <a:gd name="connsiteX12" fmla="*/ 2142065 w 3495964"/>
                <a:gd name="connsiteY12" fmla="*/ 2789767 h 2806205"/>
                <a:gd name="connsiteX13" fmla="*/ 1629832 w 3495964"/>
                <a:gd name="connsiteY13" fmla="*/ 2734733 h 2806205"/>
                <a:gd name="connsiteX14" fmla="*/ 1308099 w 3495964"/>
                <a:gd name="connsiteY14" fmla="*/ 2620432 h 2806205"/>
                <a:gd name="connsiteX15" fmla="*/ 1032933 w 3495964"/>
                <a:gd name="connsiteY15" fmla="*/ 2510367 h 2806205"/>
                <a:gd name="connsiteX16" fmla="*/ 681567 w 3495964"/>
                <a:gd name="connsiteY16" fmla="*/ 2349500 h 2806205"/>
                <a:gd name="connsiteX17" fmla="*/ 410633 w 3495964"/>
                <a:gd name="connsiteY17" fmla="*/ 2218266 h 2806205"/>
                <a:gd name="connsiteX18" fmla="*/ 173568 w 3495964"/>
                <a:gd name="connsiteY18" fmla="*/ 2053165 h 2806205"/>
                <a:gd name="connsiteX19" fmla="*/ 0 w 3495964"/>
                <a:gd name="connsiteY19" fmla="*/ 1900767 h 2806205"/>
                <a:gd name="connsiteX20" fmla="*/ 1727200 w 3495964"/>
                <a:gd name="connsiteY20" fmla="*/ 0 h 2806205"/>
                <a:gd name="connsiteX0" fmla="*/ 1727200 w 3495964"/>
                <a:gd name="connsiteY0" fmla="*/ 0 h 2808490"/>
                <a:gd name="connsiteX1" fmla="*/ 1947333 w 3495964"/>
                <a:gd name="connsiteY1" fmla="*/ 55033 h 2808490"/>
                <a:gd name="connsiteX2" fmla="*/ 2175933 w 3495964"/>
                <a:gd name="connsiteY2" fmla="*/ 135466 h 2808490"/>
                <a:gd name="connsiteX3" fmla="*/ 2455333 w 3495964"/>
                <a:gd name="connsiteY3" fmla="*/ 270933 h 2808490"/>
                <a:gd name="connsiteX4" fmla="*/ 2700867 w 3495964"/>
                <a:gd name="connsiteY4" fmla="*/ 436033 h 2808490"/>
                <a:gd name="connsiteX5" fmla="*/ 3318933 w 3495964"/>
                <a:gd name="connsiteY5" fmla="*/ 1193800 h 2808490"/>
                <a:gd name="connsiteX6" fmla="*/ 3484033 w 3495964"/>
                <a:gd name="connsiteY6" fmla="*/ 2146300 h 2808490"/>
                <a:gd name="connsiteX7" fmla="*/ 3060700 w 3495964"/>
                <a:gd name="connsiteY7" fmla="*/ 2692400 h 2808490"/>
                <a:gd name="connsiteX8" fmla="*/ 2552698 w 3495964"/>
                <a:gd name="connsiteY8" fmla="*/ 2798234 h 2808490"/>
                <a:gd name="connsiteX9" fmla="*/ 2319866 w 3495964"/>
                <a:gd name="connsiteY9" fmla="*/ 2802467 h 2808490"/>
                <a:gd name="connsiteX10" fmla="*/ 1917700 w 3495964"/>
                <a:gd name="connsiteY10" fmla="*/ 2781300 h 2808490"/>
                <a:gd name="connsiteX11" fmla="*/ 2142065 w 3495964"/>
                <a:gd name="connsiteY11" fmla="*/ 2789767 h 2808490"/>
                <a:gd name="connsiteX12" fmla="*/ 1629832 w 3495964"/>
                <a:gd name="connsiteY12" fmla="*/ 2734733 h 2808490"/>
                <a:gd name="connsiteX13" fmla="*/ 1308099 w 3495964"/>
                <a:gd name="connsiteY13" fmla="*/ 2620432 h 2808490"/>
                <a:gd name="connsiteX14" fmla="*/ 1032933 w 3495964"/>
                <a:gd name="connsiteY14" fmla="*/ 2510367 h 2808490"/>
                <a:gd name="connsiteX15" fmla="*/ 681567 w 3495964"/>
                <a:gd name="connsiteY15" fmla="*/ 2349500 h 2808490"/>
                <a:gd name="connsiteX16" fmla="*/ 410633 w 3495964"/>
                <a:gd name="connsiteY16" fmla="*/ 2218266 h 2808490"/>
                <a:gd name="connsiteX17" fmla="*/ 173568 w 3495964"/>
                <a:gd name="connsiteY17" fmla="*/ 2053165 h 2808490"/>
                <a:gd name="connsiteX18" fmla="*/ 0 w 3495964"/>
                <a:gd name="connsiteY18" fmla="*/ 1900767 h 2808490"/>
                <a:gd name="connsiteX19" fmla="*/ 1727200 w 3495964"/>
                <a:gd name="connsiteY19" fmla="*/ 0 h 2808490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29832 w 3495964"/>
                <a:gd name="connsiteY12" fmla="*/ 2734733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68500 w 3495964"/>
                <a:gd name="connsiteY10" fmla="*/ 26797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1934632 w 3495964"/>
                <a:gd name="connsiteY11" fmla="*/ 2696634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2609"/>
                <a:gd name="connsiteX1" fmla="*/ 1947333 w 3495964"/>
                <a:gd name="connsiteY1" fmla="*/ 55033 h 2812609"/>
                <a:gd name="connsiteX2" fmla="*/ 2175933 w 3495964"/>
                <a:gd name="connsiteY2" fmla="*/ 135466 h 2812609"/>
                <a:gd name="connsiteX3" fmla="*/ 2455333 w 3495964"/>
                <a:gd name="connsiteY3" fmla="*/ 270933 h 2812609"/>
                <a:gd name="connsiteX4" fmla="*/ 2700867 w 3495964"/>
                <a:gd name="connsiteY4" fmla="*/ 436033 h 2812609"/>
                <a:gd name="connsiteX5" fmla="*/ 3318933 w 3495964"/>
                <a:gd name="connsiteY5" fmla="*/ 1193800 h 2812609"/>
                <a:gd name="connsiteX6" fmla="*/ 3484033 w 3495964"/>
                <a:gd name="connsiteY6" fmla="*/ 2146300 h 2812609"/>
                <a:gd name="connsiteX7" fmla="*/ 3060700 w 3495964"/>
                <a:gd name="connsiteY7" fmla="*/ 2692400 h 2812609"/>
                <a:gd name="connsiteX8" fmla="*/ 2548465 w 3495964"/>
                <a:gd name="connsiteY8" fmla="*/ 2810934 h 2812609"/>
                <a:gd name="connsiteX9" fmla="*/ 2451100 w 3495964"/>
                <a:gd name="connsiteY9" fmla="*/ 2688167 h 2812609"/>
                <a:gd name="connsiteX10" fmla="*/ 2133600 w 3495964"/>
                <a:gd name="connsiteY10" fmla="*/ 2722034 h 2812609"/>
                <a:gd name="connsiteX11" fmla="*/ 1934632 w 3495964"/>
                <a:gd name="connsiteY11" fmla="*/ 2696634 h 2812609"/>
                <a:gd name="connsiteX12" fmla="*/ 1650998 w 3495964"/>
                <a:gd name="connsiteY12" fmla="*/ 2679700 h 2812609"/>
                <a:gd name="connsiteX13" fmla="*/ 1308099 w 3495964"/>
                <a:gd name="connsiteY13" fmla="*/ 2620432 h 2812609"/>
                <a:gd name="connsiteX14" fmla="*/ 1032933 w 3495964"/>
                <a:gd name="connsiteY14" fmla="*/ 2510367 h 2812609"/>
                <a:gd name="connsiteX15" fmla="*/ 681567 w 3495964"/>
                <a:gd name="connsiteY15" fmla="*/ 2349500 h 2812609"/>
                <a:gd name="connsiteX16" fmla="*/ 410633 w 3495964"/>
                <a:gd name="connsiteY16" fmla="*/ 2218266 h 2812609"/>
                <a:gd name="connsiteX17" fmla="*/ 173568 w 3495964"/>
                <a:gd name="connsiteY17" fmla="*/ 2053165 h 2812609"/>
                <a:gd name="connsiteX18" fmla="*/ 0 w 3495964"/>
                <a:gd name="connsiteY18" fmla="*/ 1900767 h 2812609"/>
                <a:gd name="connsiteX19" fmla="*/ 1727200 w 3495964"/>
                <a:gd name="connsiteY19" fmla="*/ 0 h 281260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133600 w 3495964"/>
                <a:gd name="connsiteY10" fmla="*/ 2722034 h 2722469"/>
                <a:gd name="connsiteX11" fmla="*/ 1934632 w 3495964"/>
                <a:gd name="connsiteY11" fmla="*/ 2696634 h 2722469"/>
                <a:gd name="connsiteX12" fmla="*/ 1650998 w 3495964"/>
                <a:gd name="connsiteY12" fmla="*/ 2679700 h 2722469"/>
                <a:gd name="connsiteX13" fmla="*/ 1308099 w 3495964"/>
                <a:gd name="connsiteY13" fmla="*/ 2620432 h 2722469"/>
                <a:gd name="connsiteX14" fmla="*/ 1032933 w 3495964"/>
                <a:gd name="connsiteY14" fmla="*/ 2510367 h 2722469"/>
                <a:gd name="connsiteX15" fmla="*/ 681567 w 3495964"/>
                <a:gd name="connsiteY15" fmla="*/ 2349500 h 2722469"/>
                <a:gd name="connsiteX16" fmla="*/ 410633 w 3495964"/>
                <a:gd name="connsiteY16" fmla="*/ 2218266 h 2722469"/>
                <a:gd name="connsiteX17" fmla="*/ 173568 w 3495964"/>
                <a:gd name="connsiteY17" fmla="*/ 2053165 h 2722469"/>
                <a:gd name="connsiteX18" fmla="*/ 0 w 3495964"/>
                <a:gd name="connsiteY18" fmla="*/ 1900767 h 2722469"/>
                <a:gd name="connsiteX19" fmla="*/ 1727200 w 3495964"/>
                <a:gd name="connsiteY19" fmla="*/ 0 h 2722469"/>
                <a:gd name="connsiteX0" fmla="*/ 1727200 w 3495964"/>
                <a:gd name="connsiteY0" fmla="*/ 0 h 2724097"/>
                <a:gd name="connsiteX1" fmla="*/ 1947333 w 3495964"/>
                <a:gd name="connsiteY1" fmla="*/ 55033 h 2724097"/>
                <a:gd name="connsiteX2" fmla="*/ 2175933 w 3495964"/>
                <a:gd name="connsiteY2" fmla="*/ 135466 h 2724097"/>
                <a:gd name="connsiteX3" fmla="*/ 2455333 w 3495964"/>
                <a:gd name="connsiteY3" fmla="*/ 270933 h 2724097"/>
                <a:gd name="connsiteX4" fmla="*/ 2700867 w 3495964"/>
                <a:gd name="connsiteY4" fmla="*/ 436033 h 2724097"/>
                <a:gd name="connsiteX5" fmla="*/ 3318933 w 3495964"/>
                <a:gd name="connsiteY5" fmla="*/ 1193800 h 2724097"/>
                <a:gd name="connsiteX6" fmla="*/ 3484033 w 3495964"/>
                <a:gd name="connsiteY6" fmla="*/ 2146300 h 2724097"/>
                <a:gd name="connsiteX7" fmla="*/ 3060700 w 3495964"/>
                <a:gd name="connsiteY7" fmla="*/ 2692400 h 2724097"/>
                <a:gd name="connsiteX8" fmla="*/ 2641598 w 3495964"/>
                <a:gd name="connsiteY8" fmla="*/ 2667001 h 2724097"/>
                <a:gd name="connsiteX9" fmla="*/ 2451100 w 3495964"/>
                <a:gd name="connsiteY9" fmla="*/ 2688167 h 2724097"/>
                <a:gd name="connsiteX10" fmla="*/ 2133600 w 3495964"/>
                <a:gd name="connsiteY10" fmla="*/ 2722034 h 2724097"/>
                <a:gd name="connsiteX11" fmla="*/ 1917699 w 3495964"/>
                <a:gd name="connsiteY11" fmla="*/ 2717801 h 2724097"/>
                <a:gd name="connsiteX12" fmla="*/ 1934632 w 3495964"/>
                <a:gd name="connsiteY12" fmla="*/ 2696634 h 2724097"/>
                <a:gd name="connsiteX13" fmla="*/ 1650998 w 3495964"/>
                <a:gd name="connsiteY13" fmla="*/ 2679700 h 2724097"/>
                <a:gd name="connsiteX14" fmla="*/ 1308099 w 3495964"/>
                <a:gd name="connsiteY14" fmla="*/ 2620432 h 2724097"/>
                <a:gd name="connsiteX15" fmla="*/ 1032933 w 3495964"/>
                <a:gd name="connsiteY15" fmla="*/ 2510367 h 2724097"/>
                <a:gd name="connsiteX16" fmla="*/ 681567 w 3495964"/>
                <a:gd name="connsiteY16" fmla="*/ 2349500 h 2724097"/>
                <a:gd name="connsiteX17" fmla="*/ 410633 w 3495964"/>
                <a:gd name="connsiteY17" fmla="*/ 2218266 h 2724097"/>
                <a:gd name="connsiteX18" fmla="*/ 173568 w 3495964"/>
                <a:gd name="connsiteY18" fmla="*/ 2053165 h 2724097"/>
                <a:gd name="connsiteX19" fmla="*/ 0 w 3495964"/>
                <a:gd name="connsiteY19" fmla="*/ 1900767 h 2724097"/>
                <a:gd name="connsiteX20" fmla="*/ 1727200 w 3495964"/>
                <a:gd name="connsiteY20" fmla="*/ 0 h 2724097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934632 w 3495964"/>
                <a:gd name="connsiteY12" fmla="*/ 2696634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862665 w 3495964"/>
                <a:gd name="connsiteY12" fmla="*/ 2688167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31999 w 3495964"/>
                <a:gd name="connsiteY11" fmla="*/ 2654301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72266 w 3495964"/>
                <a:gd name="connsiteY9" fmla="*/ 2569634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72266 w 3495964"/>
                <a:gd name="connsiteY9" fmla="*/ 25696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5999 w 3495964"/>
                <a:gd name="connsiteY10" fmla="*/ 2650069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324099 w 3495964"/>
                <a:gd name="connsiteY10" fmla="*/ 2641602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6001 w 3495964"/>
                <a:gd name="connsiteY10" fmla="*/ 26627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08099 w 3503307"/>
                <a:gd name="connsiteY14" fmla="*/ 2620432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167"/>
                <a:gd name="connsiteX1" fmla="*/ 1947333 w 3503307"/>
                <a:gd name="connsiteY1" fmla="*/ 55033 h 2688167"/>
                <a:gd name="connsiteX2" fmla="*/ 2175933 w 3503307"/>
                <a:gd name="connsiteY2" fmla="*/ 135466 h 2688167"/>
                <a:gd name="connsiteX3" fmla="*/ 2455333 w 3503307"/>
                <a:gd name="connsiteY3" fmla="*/ 270933 h 2688167"/>
                <a:gd name="connsiteX4" fmla="*/ 2700867 w 3503307"/>
                <a:gd name="connsiteY4" fmla="*/ 436033 h 2688167"/>
                <a:gd name="connsiteX5" fmla="*/ 3318933 w 3503307"/>
                <a:gd name="connsiteY5" fmla="*/ 1193800 h 2688167"/>
                <a:gd name="connsiteX6" fmla="*/ 3484033 w 3503307"/>
                <a:gd name="connsiteY6" fmla="*/ 2146300 h 2688167"/>
                <a:gd name="connsiteX7" fmla="*/ 2946400 w 3503307"/>
                <a:gd name="connsiteY7" fmla="*/ 2391834 h 2688167"/>
                <a:gd name="connsiteX8" fmla="*/ 2717798 w 3503307"/>
                <a:gd name="connsiteY8" fmla="*/ 2514601 h 2688167"/>
                <a:gd name="connsiteX9" fmla="*/ 2493433 w 3503307"/>
                <a:gd name="connsiteY9" fmla="*/ 2607734 h 2688167"/>
                <a:gd name="connsiteX10" fmla="*/ 2286001 w 3503307"/>
                <a:gd name="connsiteY10" fmla="*/ 2662767 h 2688167"/>
                <a:gd name="connsiteX11" fmla="*/ 2065866 w 3503307"/>
                <a:gd name="connsiteY11" fmla="*/ 2675468 h 2688167"/>
                <a:gd name="connsiteX12" fmla="*/ 1862665 w 3503307"/>
                <a:gd name="connsiteY12" fmla="*/ 2688167 h 2688167"/>
                <a:gd name="connsiteX13" fmla="*/ 1650998 w 3503307"/>
                <a:gd name="connsiteY13" fmla="*/ 2679700 h 2688167"/>
                <a:gd name="connsiteX14" fmla="*/ 1333499 w 3503307"/>
                <a:gd name="connsiteY14" fmla="*/ 2611966 h 2688167"/>
                <a:gd name="connsiteX15" fmla="*/ 1032933 w 3503307"/>
                <a:gd name="connsiteY15" fmla="*/ 2510367 h 2688167"/>
                <a:gd name="connsiteX16" fmla="*/ 681567 w 3503307"/>
                <a:gd name="connsiteY16" fmla="*/ 2349500 h 2688167"/>
                <a:gd name="connsiteX17" fmla="*/ 410633 w 3503307"/>
                <a:gd name="connsiteY17" fmla="*/ 2218266 h 2688167"/>
                <a:gd name="connsiteX18" fmla="*/ 173568 w 3503307"/>
                <a:gd name="connsiteY18" fmla="*/ 2053165 h 2688167"/>
                <a:gd name="connsiteX19" fmla="*/ 0 w 3503307"/>
                <a:gd name="connsiteY19" fmla="*/ 1900767 h 2688167"/>
                <a:gd name="connsiteX20" fmla="*/ 1727200 w 3503307"/>
                <a:gd name="connsiteY20" fmla="*/ 0 h 2688167"/>
                <a:gd name="connsiteX0" fmla="*/ 1727200 w 3503307"/>
                <a:gd name="connsiteY0" fmla="*/ 0 h 2692983"/>
                <a:gd name="connsiteX1" fmla="*/ 1947333 w 3503307"/>
                <a:gd name="connsiteY1" fmla="*/ 55033 h 2692983"/>
                <a:gd name="connsiteX2" fmla="*/ 2175933 w 3503307"/>
                <a:gd name="connsiteY2" fmla="*/ 135466 h 2692983"/>
                <a:gd name="connsiteX3" fmla="*/ 2455333 w 3503307"/>
                <a:gd name="connsiteY3" fmla="*/ 270933 h 2692983"/>
                <a:gd name="connsiteX4" fmla="*/ 2700867 w 3503307"/>
                <a:gd name="connsiteY4" fmla="*/ 436033 h 2692983"/>
                <a:gd name="connsiteX5" fmla="*/ 3318933 w 3503307"/>
                <a:gd name="connsiteY5" fmla="*/ 1193800 h 2692983"/>
                <a:gd name="connsiteX6" fmla="*/ 3484033 w 3503307"/>
                <a:gd name="connsiteY6" fmla="*/ 2146300 h 2692983"/>
                <a:gd name="connsiteX7" fmla="*/ 2946400 w 3503307"/>
                <a:gd name="connsiteY7" fmla="*/ 2391834 h 2692983"/>
                <a:gd name="connsiteX8" fmla="*/ 2717798 w 3503307"/>
                <a:gd name="connsiteY8" fmla="*/ 2514601 h 2692983"/>
                <a:gd name="connsiteX9" fmla="*/ 2493433 w 3503307"/>
                <a:gd name="connsiteY9" fmla="*/ 2607734 h 2692983"/>
                <a:gd name="connsiteX10" fmla="*/ 2286001 w 3503307"/>
                <a:gd name="connsiteY10" fmla="*/ 2662767 h 2692983"/>
                <a:gd name="connsiteX11" fmla="*/ 2061633 w 3503307"/>
                <a:gd name="connsiteY11" fmla="*/ 2692401 h 2692983"/>
                <a:gd name="connsiteX12" fmla="*/ 1862665 w 3503307"/>
                <a:gd name="connsiteY12" fmla="*/ 2688167 h 2692983"/>
                <a:gd name="connsiteX13" fmla="*/ 1650998 w 3503307"/>
                <a:gd name="connsiteY13" fmla="*/ 2679700 h 2692983"/>
                <a:gd name="connsiteX14" fmla="*/ 1333499 w 3503307"/>
                <a:gd name="connsiteY14" fmla="*/ 2611966 h 2692983"/>
                <a:gd name="connsiteX15" fmla="*/ 1032933 w 3503307"/>
                <a:gd name="connsiteY15" fmla="*/ 2510367 h 2692983"/>
                <a:gd name="connsiteX16" fmla="*/ 681567 w 3503307"/>
                <a:gd name="connsiteY16" fmla="*/ 2349500 h 2692983"/>
                <a:gd name="connsiteX17" fmla="*/ 410633 w 3503307"/>
                <a:gd name="connsiteY17" fmla="*/ 2218266 h 2692983"/>
                <a:gd name="connsiteX18" fmla="*/ 173568 w 3503307"/>
                <a:gd name="connsiteY18" fmla="*/ 2053165 h 2692983"/>
                <a:gd name="connsiteX19" fmla="*/ 0 w 3503307"/>
                <a:gd name="connsiteY19" fmla="*/ 1900767 h 2692983"/>
                <a:gd name="connsiteX20" fmla="*/ 1727200 w 3503307"/>
                <a:gd name="connsiteY20" fmla="*/ 0 h 2692983"/>
                <a:gd name="connsiteX0" fmla="*/ 1727200 w 3503307"/>
                <a:gd name="connsiteY0" fmla="*/ 0 h 2692423"/>
                <a:gd name="connsiteX1" fmla="*/ 1947333 w 3503307"/>
                <a:gd name="connsiteY1" fmla="*/ 55033 h 2692423"/>
                <a:gd name="connsiteX2" fmla="*/ 2175933 w 3503307"/>
                <a:gd name="connsiteY2" fmla="*/ 135466 h 2692423"/>
                <a:gd name="connsiteX3" fmla="*/ 2455333 w 3503307"/>
                <a:gd name="connsiteY3" fmla="*/ 270933 h 2692423"/>
                <a:gd name="connsiteX4" fmla="*/ 2700867 w 3503307"/>
                <a:gd name="connsiteY4" fmla="*/ 436033 h 2692423"/>
                <a:gd name="connsiteX5" fmla="*/ 3318933 w 3503307"/>
                <a:gd name="connsiteY5" fmla="*/ 1193800 h 2692423"/>
                <a:gd name="connsiteX6" fmla="*/ 3484033 w 3503307"/>
                <a:gd name="connsiteY6" fmla="*/ 2146300 h 2692423"/>
                <a:gd name="connsiteX7" fmla="*/ 2946400 w 3503307"/>
                <a:gd name="connsiteY7" fmla="*/ 2391834 h 2692423"/>
                <a:gd name="connsiteX8" fmla="*/ 2717798 w 3503307"/>
                <a:gd name="connsiteY8" fmla="*/ 2514601 h 2692423"/>
                <a:gd name="connsiteX9" fmla="*/ 2493433 w 3503307"/>
                <a:gd name="connsiteY9" fmla="*/ 2607734 h 2692423"/>
                <a:gd name="connsiteX10" fmla="*/ 2286001 w 3503307"/>
                <a:gd name="connsiteY10" fmla="*/ 2662767 h 2692423"/>
                <a:gd name="connsiteX11" fmla="*/ 2061633 w 3503307"/>
                <a:gd name="connsiteY11" fmla="*/ 2692401 h 2692423"/>
                <a:gd name="connsiteX12" fmla="*/ 1862665 w 3503307"/>
                <a:gd name="connsiteY12" fmla="*/ 2688167 h 2692423"/>
                <a:gd name="connsiteX13" fmla="*/ 1650998 w 3503307"/>
                <a:gd name="connsiteY13" fmla="*/ 2679700 h 2692423"/>
                <a:gd name="connsiteX14" fmla="*/ 1333499 w 3503307"/>
                <a:gd name="connsiteY14" fmla="*/ 2611966 h 2692423"/>
                <a:gd name="connsiteX15" fmla="*/ 1032933 w 3503307"/>
                <a:gd name="connsiteY15" fmla="*/ 2510367 h 2692423"/>
                <a:gd name="connsiteX16" fmla="*/ 681567 w 3503307"/>
                <a:gd name="connsiteY16" fmla="*/ 2349500 h 2692423"/>
                <a:gd name="connsiteX17" fmla="*/ 410633 w 3503307"/>
                <a:gd name="connsiteY17" fmla="*/ 2218266 h 2692423"/>
                <a:gd name="connsiteX18" fmla="*/ 173568 w 3503307"/>
                <a:gd name="connsiteY18" fmla="*/ 2053165 h 2692423"/>
                <a:gd name="connsiteX19" fmla="*/ 0 w 3503307"/>
                <a:gd name="connsiteY19" fmla="*/ 1900767 h 2692423"/>
                <a:gd name="connsiteX20" fmla="*/ 1727200 w 3503307"/>
                <a:gd name="connsiteY20" fmla="*/ 0 h 2692423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749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485357"/>
                <a:gd name="connsiteY0" fmla="*/ 0 h 2692401"/>
                <a:gd name="connsiteX1" fmla="*/ 1947333 w 3485357"/>
                <a:gd name="connsiteY1" fmla="*/ 55033 h 2692401"/>
                <a:gd name="connsiteX2" fmla="*/ 2175933 w 3485357"/>
                <a:gd name="connsiteY2" fmla="*/ 135466 h 2692401"/>
                <a:gd name="connsiteX3" fmla="*/ 2455333 w 3485357"/>
                <a:gd name="connsiteY3" fmla="*/ 270933 h 2692401"/>
                <a:gd name="connsiteX4" fmla="*/ 2700867 w 3485357"/>
                <a:gd name="connsiteY4" fmla="*/ 436033 h 2692401"/>
                <a:gd name="connsiteX5" fmla="*/ 3318933 w 3485357"/>
                <a:gd name="connsiteY5" fmla="*/ 1193800 h 2692401"/>
                <a:gd name="connsiteX6" fmla="*/ 3484033 w 3485357"/>
                <a:gd name="connsiteY6" fmla="*/ 2146300 h 2692401"/>
                <a:gd name="connsiteX7" fmla="*/ 3259666 w 3485357"/>
                <a:gd name="connsiteY7" fmla="*/ 2311403 h 2692401"/>
                <a:gd name="connsiteX8" fmla="*/ 2946400 w 3485357"/>
                <a:gd name="connsiteY8" fmla="*/ 2391834 h 2692401"/>
                <a:gd name="connsiteX9" fmla="*/ 2717798 w 3485357"/>
                <a:gd name="connsiteY9" fmla="*/ 2514601 h 2692401"/>
                <a:gd name="connsiteX10" fmla="*/ 2493433 w 3485357"/>
                <a:gd name="connsiteY10" fmla="*/ 2607734 h 2692401"/>
                <a:gd name="connsiteX11" fmla="*/ 2286001 w 3485357"/>
                <a:gd name="connsiteY11" fmla="*/ 2662767 h 2692401"/>
                <a:gd name="connsiteX12" fmla="*/ 2061633 w 3485357"/>
                <a:gd name="connsiteY12" fmla="*/ 2692401 h 2692401"/>
                <a:gd name="connsiteX13" fmla="*/ 1862665 w 3485357"/>
                <a:gd name="connsiteY13" fmla="*/ 2688167 h 2692401"/>
                <a:gd name="connsiteX14" fmla="*/ 1650998 w 3485357"/>
                <a:gd name="connsiteY14" fmla="*/ 2679700 h 2692401"/>
                <a:gd name="connsiteX15" fmla="*/ 1333499 w 3485357"/>
                <a:gd name="connsiteY15" fmla="*/ 2611966 h 2692401"/>
                <a:gd name="connsiteX16" fmla="*/ 1032933 w 3485357"/>
                <a:gd name="connsiteY16" fmla="*/ 2510367 h 2692401"/>
                <a:gd name="connsiteX17" fmla="*/ 681567 w 3485357"/>
                <a:gd name="connsiteY17" fmla="*/ 2374900 h 2692401"/>
                <a:gd name="connsiteX18" fmla="*/ 410633 w 3485357"/>
                <a:gd name="connsiteY18" fmla="*/ 2218266 h 2692401"/>
                <a:gd name="connsiteX19" fmla="*/ 173568 w 3485357"/>
                <a:gd name="connsiteY19" fmla="*/ 2053165 h 2692401"/>
                <a:gd name="connsiteX20" fmla="*/ 0 w 3485357"/>
                <a:gd name="connsiteY20" fmla="*/ 1900767 h 2692401"/>
                <a:gd name="connsiteX21" fmla="*/ 1727200 w 3485357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46400 w 3486572"/>
                <a:gd name="connsiteY8" fmla="*/ 2391834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0574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5715"/>
                <a:gd name="connsiteY0" fmla="*/ 0 h 2692401"/>
                <a:gd name="connsiteX1" fmla="*/ 1947333 w 3485715"/>
                <a:gd name="connsiteY1" fmla="*/ 55033 h 2692401"/>
                <a:gd name="connsiteX2" fmla="*/ 2175933 w 3485715"/>
                <a:gd name="connsiteY2" fmla="*/ 135466 h 2692401"/>
                <a:gd name="connsiteX3" fmla="*/ 2455333 w 3485715"/>
                <a:gd name="connsiteY3" fmla="*/ 270933 h 2692401"/>
                <a:gd name="connsiteX4" fmla="*/ 2700867 w 3485715"/>
                <a:gd name="connsiteY4" fmla="*/ 436033 h 2692401"/>
                <a:gd name="connsiteX5" fmla="*/ 2916765 w 3485715"/>
                <a:gd name="connsiteY5" fmla="*/ 668870 h 2692401"/>
                <a:gd name="connsiteX6" fmla="*/ 3318933 w 3485715"/>
                <a:gd name="connsiteY6" fmla="*/ 1193800 h 2692401"/>
                <a:gd name="connsiteX7" fmla="*/ 3484033 w 3485715"/>
                <a:gd name="connsiteY7" fmla="*/ 2057400 h 2692401"/>
                <a:gd name="connsiteX8" fmla="*/ 3230033 w 3485715"/>
                <a:gd name="connsiteY8" fmla="*/ 2260603 h 2692401"/>
                <a:gd name="connsiteX9" fmla="*/ 2950633 w 3485715"/>
                <a:gd name="connsiteY9" fmla="*/ 2413001 h 2692401"/>
                <a:gd name="connsiteX10" fmla="*/ 2717798 w 3485715"/>
                <a:gd name="connsiteY10" fmla="*/ 2514601 h 2692401"/>
                <a:gd name="connsiteX11" fmla="*/ 2493433 w 3485715"/>
                <a:gd name="connsiteY11" fmla="*/ 2607734 h 2692401"/>
                <a:gd name="connsiteX12" fmla="*/ 2286001 w 3485715"/>
                <a:gd name="connsiteY12" fmla="*/ 2662767 h 2692401"/>
                <a:gd name="connsiteX13" fmla="*/ 2061633 w 3485715"/>
                <a:gd name="connsiteY13" fmla="*/ 2692401 h 2692401"/>
                <a:gd name="connsiteX14" fmla="*/ 1862665 w 3485715"/>
                <a:gd name="connsiteY14" fmla="*/ 2688167 h 2692401"/>
                <a:gd name="connsiteX15" fmla="*/ 1650998 w 3485715"/>
                <a:gd name="connsiteY15" fmla="*/ 2679700 h 2692401"/>
                <a:gd name="connsiteX16" fmla="*/ 1333499 w 3485715"/>
                <a:gd name="connsiteY16" fmla="*/ 2611966 h 2692401"/>
                <a:gd name="connsiteX17" fmla="*/ 1032933 w 3485715"/>
                <a:gd name="connsiteY17" fmla="*/ 2510367 h 2692401"/>
                <a:gd name="connsiteX18" fmla="*/ 681567 w 3485715"/>
                <a:gd name="connsiteY18" fmla="*/ 2374900 h 2692401"/>
                <a:gd name="connsiteX19" fmla="*/ 410633 w 3485715"/>
                <a:gd name="connsiteY19" fmla="*/ 2218266 h 2692401"/>
                <a:gd name="connsiteX20" fmla="*/ 173568 w 3485715"/>
                <a:gd name="connsiteY20" fmla="*/ 2053165 h 2692401"/>
                <a:gd name="connsiteX21" fmla="*/ 0 w 3485715"/>
                <a:gd name="connsiteY21" fmla="*/ 1900767 h 2692401"/>
                <a:gd name="connsiteX22" fmla="*/ 1727200 w 3485715"/>
                <a:gd name="connsiteY22" fmla="*/ 0 h 2692401"/>
                <a:gd name="connsiteX0" fmla="*/ 1727200 w 3485659"/>
                <a:gd name="connsiteY0" fmla="*/ 0 h 2692401"/>
                <a:gd name="connsiteX1" fmla="*/ 1947333 w 3485659"/>
                <a:gd name="connsiteY1" fmla="*/ 55033 h 2692401"/>
                <a:gd name="connsiteX2" fmla="*/ 2175933 w 3485659"/>
                <a:gd name="connsiteY2" fmla="*/ 135466 h 2692401"/>
                <a:gd name="connsiteX3" fmla="*/ 2455333 w 3485659"/>
                <a:gd name="connsiteY3" fmla="*/ 270933 h 2692401"/>
                <a:gd name="connsiteX4" fmla="*/ 2700867 w 3485659"/>
                <a:gd name="connsiteY4" fmla="*/ 436033 h 2692401"/>
                <a:gd name="connsiteX5" fmla="*/ 2937932 w 3485659"/>
                <a:gd name="connsiteY5" fmla="*/ 664636 h 2692401"/>
                <a:gd name="connsiteX6" fmla="*/ 3318933 w 3485659"/>
                <a:gd name="connsiteY6" fmla="*/ 1193800 h 2692401"/>
                <a:gd name="connsiteX7" fmla="*/ 3484033 w 3485659"/>
                <a:gd name="connsiteY7" fmla="*/ 2057400 h 2692401"/>
                <a:gd name="connsiteX8" fmla="*/ 3230033 w 3485659"/>
                <a:gd name="connsiteY8" fmla="*/ 2260603 h 2692401"/>
                <a:gd name="connsiteX9" fmla="*/ 2950633 w 3485659"/>
                <a:gd name="connsiteY9" fmla="*/ 2413001 h 2692401"/>
                <a:gd name="connsiteX10" fmla="*/ 2717798 w 3485659"/>
                <a:gd name="connsiteY10" fmla="*/ 2514601 h 2692401"/>
                <a:gd name="connsiteX11" fmla="*/ 2493433 w 3485659"/>
                <a:gd name="connsiteY11" fmla="*/ 2607734 h 2692401"/>
                <a:gd name="connsiteX12" fmla="*/ 2286001 w 3485659"/>
                <a:gd name="connsiteY12" fmla="*/ 2662767 h 2692401"/>
                <a:gd name="connsiteX13" fmla="*/ 2061633 w 3485659"/>
                <a:gd name="connsiteY13" fmla="*/ 2692401 h 2692401"/>
                <a:gd name="connsiteX14" fmla="*/ 1862665 w 3485659"/>
                <a:gd name="connsiteY14" fmla="*/ 2688167 h 2692401"/>
                <a:gd name="connsiteX15" fmla="*/ 1650998 w 3485659"/>
                <a:gd name="connsiteY15" fmla="*/ 2679700 h 2692401"/>
                <a:gd name="connsiteX16" fmla="*/ 1333499 w 3485659"/>
                <a:gd name="connsiteY16" fmla="*/ 2611966 h 2692401"/>
                <a:gd name="connsiteX17" fmla="*/ 1032933 w 3485659"/>
                <a:gd name="connsiteY17" fmla="*/ 2510367 h 2692401"/>
                <a:gd name="connsiteX18" fmla="*/ 681567 w 3485659"/>
                <a:gd name="connsiteY18" fmla="*/ 2374900 h 2692401"/>
                <a:gd name="connsiteX19" fmla="*/ 410633 w 3485659"/>
                <a:gd name="connsiteY19" fmla="*/ 2218266 h 2692401"/>
                <a:gd name="connsiteX20" fmla="*/ 173568 w 3485659"/>
                <a:gd name="connsiteY20" fmla="*/ 2053165 h 2692401"/>
                <a:gd name="connsiteX21" fmla="*/ 0 w 3485659"/>
                <a:gd name="connsiteY21" fmla="*/ 1900767 h 2692401"/>
                <a:gd name="connsiteX22" fmla="*/ 1727200 w 3485659"/>
                <a:gd name="connsiteY22" fmla="*/ 0 h 2692401"/>
                <a:gd name="connsiteX0" fmla="*/ 1727200 w 3485365"/>
                <a:gd name="connsiteY0" fmla="*/ 0 h 2692401"/>
                <a:gd name="connsiteX1" fmla="*/ 1947333 w 3485365"/>
                <a:gd name="connsiteY1" fmla="*/ 55033 h 2692401"/>
                <a:gd name="connsiteX2" fmla="*/ 2175933 w 3485365"/>
                <a:gd name="connsiteY2" fmla="*/ 135466 h 2692401"/>
                <a:gd name="connsiteX3" fmla="*/ 2455333 w 3485365"/>
                <a:gd name="connsiteY3" fmla="*/ 270933 h 2692401"/>
                <a:gd name="connsiteX4" fmla="*/ 2700867 w 3485365"/>
                <a:gd name="connsiteY4" fmla="*/ 436033 h 2692401"/>
                <a:gd name="connsiteX5" fmla="*/ 2937932 w 3485365"/>
                <a:gd name="connsiteY5" fmla="*/ 664636 h 2692401"/>
                <a:gd name="connsiteX6" fmla="*/ 3077632 w 3485365"/>
                <a:gd name="connsiteY6" fmla="*/ 829736 h 2692401"/>
                <a:gd name="connsiteX7" fmla="*/ 3318933 w 3485365"/>
                <a:gd name="connsiteY7" fmla="*/ 1193800 h 2692401"/>
                <a:gd name="connsiteX8" fmla="*/ 3484033 w 3485365"/>
                <a:gd name="connsiteY8" fmla="*/ 2057400 h 2692401"/>
                <a:gd name="connsiteX9" fmla="*/ 3230033 w 3485365"/>
                <a:gd name="connsiteY9" fmla="*/ 2260603 h 2692401"/>
                <a:gd name="connsiteX10" fmla="*/ 2950633 w 3485365"/>
                <a:gd name="connsiteY10" fmla="*/ 2413001 h 2692401"/>
                <a:gd name="connsiteX11" fmla="*/ 2717798 w 3485365"/>
                <a:gd name="connsiteY11" fmla="*/ 2514601 h 2692401"/>
                <a:gd name="connsiteX12" fmla="*/ 2493433 w 3485365"/>
                <a:gd name="connsiteY12" fmla="*/ 2607734 h 2692401"/>
                <a:gd name="connsiteX13" fmla="*/ 2286001 w 3485365"/>
                <a:gd name="connsiteY13" fmla="*/ 2662767 h 2692401"/>
                <a:gd name="connsiteX14" fmla="*/ 2061633 w 3485365"/>
                <a:gd name="connsiteY14" fmla="*/ 2692401 h 2692401"/>
                <a:gd name="connsiteX15" fmla="*/ 1862665 w 3485365"/>
                <a:gd name="connsiteY15" fmla="*/ 2688167 h 2692401"/>
                <a:gd name="connsiteX16" fmla="*/ 1650998 w 3485365"/>
                <a:gd name="connsiteY16" fmla="*/ 2679700 h 2692401"/>
                <a:gd name="connsiteX17" fmla="*/ 1333499 w 3485365"/>
                <a:gd name="connsiteY17" fmla="*/ 2611966 h 2692401"/>
                <a:gd name="connsiteX18" fmla="*/ 1032933 w 3485365"/>
                <a:gd name="connsiteY18" fmla="*/ 2510367 h 2692401"/>
                <a:gd name="connsiteX19" fmla="*/ 681567 w 3485365"/>
                <a:gd name="connsiteY19" fmla="*/ 2374900 h 2692401"/>
                <a:gd name="connsiteX20" fmla="*/ 410633 w 3485365"/>
                <a:gd name="connsiteY20" fmla="*/ 2218266 h 2692401"/>
                <a:gd name="connsiteX21" fmla="*/ 173568 w 3485365"/>
                <a:gd name="connsiteY21" fmla="*/ 2053165 h 2692401"/>
                <a:gd name="connsiteX22" fmla="*/ 0 w 3485365"/>
                <a:gd name="connsiteY22" fmla="*/ 1900767 h 2692401"/>
                <a:gd name="connsiteX23" fmla="*/ 1727200 w 3485365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37932 w 3485344"/>
                <a:gd name="connsiteY5" fmla="*/ 6646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394758 w 3485344"/>
                <a:gd name="connsiteY20" fmla="*/ 2234141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62517 w 3485344"/>
                <a:gd name="connsiteY20" fmla="*/ 23971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42949 w 3485344"/>
                <a:gd name="connsiteY19" fmla="*/ 2451103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705100"/>
                <a:gd name="connsiteX1" fmla="*/ 1947333 w 3485344"/>
                <a:gd name="connsiteY1" fmla="*/ 55033 h 2705100"/>
                <a:gd name="connsiteX2" fmla="*/ 2175933 w 3485344"/>
                <a:gd name="connsiteY2" fmla="*/ 135466 h 2705100"/>
                <a:gd name="connsiteX3" fmla="*/ 2455333 w 3485344"/>
                <a:gd name="connsiteY3" fmla="*/ 270933 h 2705100"/>
                <a:gd name="connsiteX4" fmla="*/ 2700867 w 3485344"/>
                <a:gd name="connsiteY4" fmla="*/ 436033 h 2705100"/>
                <a:gd name="connsiteX5" fmla="*/ 2946398 w 3485344"/>
                <a:gd name="connsiteY5" fmla="*/ 651936 h 2705100"/>
                <a:gd name="connsiteX6" fmla="*/ 3090332 w 3485344"/>
                <a:gd name="connsiteY6" fmla="*/ 817036 h 2705100"/>
                <a:gd name="connsiteX7" fmla="*/ 3318933 w 3485344"/>
                <a:gd name="connsiteY7" fmla="*/ 1193800 h 2705100"/>
                <a:gd name="connsiteX8" fmla="*/ 3484033 w 3485344"/>
                <a:gd name="connsiteY8" fmla="*/ 2057400 h 2705100"/>
                <a:gd name="connsiteX9" fmla="*/ 3230033 w 3485344"/>
                <a:gd name="connsiteY9" fmla="*/ 2260603 h 2705100"/>
                <a:gd name="connsiteX10" fmla="*/ 2950633 w 3485344"/>
                <a:gd name="connsiteY10" fmla="*/ 2413001 h 2705100"/>
                <a:gd name="connsiteX11" fmla="*/ 2717798 w 3485344"/>
                <a:gd name="connsiteY11" fmla="*/ 2514601 h 2705100"/>
                <a:gd name="connsiteX12" fmla="*/ 2493433 w 3485344"/>
                <a:gd name="connsiteY12" fmla="*/ 2607734 h 2705100"/>
                <a:gd name="connsiteX13" fmla="*/ 2286001 w 3485344"/>
                <a:gd name="connsiteY13" fmla="*/ 2662767 h 2705100"/>
                <a:gd name="connsiteX14" fmla="*/ 2061633 w 3485344"/>
                <a:gd name="connsiteY14" fmla="*/ 2692401 h 2705100"/>
                <a:gd name="connsiteX15" fmla="*/ 1862665 w 3485344"/>
                <a:gd name="connsiteY15" fmla="*/ 2688167 h 2705100"/>
                <a:gd name="connsiteX16" fmla="*/ 1644648 w 3485344"/>
                <a:gd name="connsiteY16" fmla="*/ 2705100 h 2705100"/>
                <a:gd name="connsiteX17" fmla="*/ 1330324 w 3485344"/>
                <a:gd name="connsiteY17" fmla="*/ 2653241 h 2705100"/>
                <a:gd name="connsiteX18" fmla="*/ 1029758 w 3485344"/>
                <a:gd name="connsiteY18" fmla="*/ 2567517 h 2705100"/>
                <a:gd name="connsiteX19" fmla="*/ 777874 w 3485344"/>
                <a:gd name="connsiteY19" fmla="*/ 2473328 h 2705100"/>
                <a:gd name="connsiteX20" fmla="*/ 608542 w 3485344"/>
                <a:gd name="connsiteY20" fmla="*/ 2371725 h 2705100"/>
                <a:gd name="connsiteX21" fmla="*/ 394758 w 3485344"/>
                <a:gd name="connsiteY21" fmla="*/ 2234141 h 2705100"/>
                <a:gd name="connsiteX22" fmla="*/ 173568 w 3485344"/>
                <a:gd name="connsiteY22" fmla="*/ 2053165 h 2705100"/>
                <a:gd name="connsiteX23" fmla="*/ 0 w 3485344"/>
                <a:gd name="connsiteY23" fmla="*/ 1900767 h 2705100"/>
                <a:gd name="connsiteX24" fmla="*/ 1727200 w 3485344"/>
                <a:gd name="connsiteY24" fmla="*/ 0 h 2705100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50633 w 3485344"/>
                <a:gd name="connsiteY10" fmla="*/ 2413001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44283 w 3485344"/>
                <a:gd name="connsiteY10" fmla="*/ 2397126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20574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96223"/>
                <a:gd name="connsiteY0" fmla="*/ 0 h 2710392"/>
                <a:gd name="connsiteX1" fmla="*/ 1947333 w 3496223"/>
                <a:gd name="connsiteY1" fmla="*/ 55033 h 2710392"/>
                <a:gd name="connsiteX2" fmla="*/ 2175933 w 3496223"/>
                <a:gd name="connsiteY2" fmla="*/ 135466 h 2710392"/>
                <a:gd name="connsiteX3" fmla="*/ 2455333 w 3496223"/>
                <a:gd name="connsiteY3" fmla="*/ 270933 h 2710392"/>
                <a:gd name="connsiteX4" fmla="*/ 2700867 w 3496223"/>
                <a:gd name="connsiteY4" fmla="*/ 436033 h 2710392"/>
                <a:gd name="connsiteX5" fmla="*/ 2946398 w 3496223"/>
                <a:gd name="connsiteY5" fmla="*/ 651936 h 2710392"/>
                <a:gd name="connsiteX6" fmla="*/ 3090332 w 3496223"/>
                <a:gd name="connsiteY6" fmla="*/ 817036 h 2710392"/>
                <a:gd name="connsiteX7" fmla="*/ 3318933 w 3496223"/>
                <a:gd name="connsiteY7" fmla="*/ 1193800 h 2710392"/>
                <a:gd name="connsiteX8" fmla="*/ 3484033 w 3496223"/>
                <a:gd name="connsiteY8" fmla="*/ 1955800 h 2710392"/>
                <a:gd name="connsiteX9" fmla="*/ 3482974 w 3496223"/>
                <a:gd name="connsiteY9" fmla="*/ 1943102 h 2710392"/>
                <a:gd name="connsiteX10" fmla="*/ 3182408 w 3496223"/>
                <a:gd name="connsiteY10" fmla="*/ 2244728 h 2710392"/>
                <a:gd name="connsiteX11" fmla="*/ 2944283 w 3496223"/>
                <a:gd name="connsiteY11" fmla="*/ 2397126 h 2710392"/>
                <a:gd name="connsiteX12" fmla="*/ 2717798 w 3496223"/>
                <a:gd name="connsiteY12" fmla="*/ 2514601 h 2710392"/>
                <a:gd name="connsiteX13" fmla="*/ 2493433 w 3496223"/>
                <a:gd name="connsiteY13" fmla="*/ 2607734 h 2710392"/>
                <a:gd name="connsiteX14" fmla="*/ 2286001 w 3496223"/>
                <a:gd name="connsiteY14" fmla="*/ 2662767 h 2710392"/>
                <a:gd name="connsiteX15" fmla="*/ 2061633 w 3496223"/>
                <a:gd name="connsiteY15" fmla="*/ 2692401 h 2710392"/>
                <a:gd name="connsiteX16" fmla="*/ 1862665 w 3496223"/>
                <a:gd name="connsiteY16" fmla="*/ 2710392 h 2710392"/>
                <a:gd name="connsiteX17" fmla="*/ 1644648 w 3496223"/>
                <a:gd name="connsiteY17" fmla="*/ 2705100 h 2710392"/>
                <a:gd name="connsiteX18" fmla="*/ 1330324 w 3496223"/>
                <a:gd name="connsiteY18" fmla="*/ 2653241 h 2710392"/>
                <a:gd name="connsiteX19" fmla="*/ 1029758 w 3496223"/>
                <a:gd name="connsiteY19" fmla="*/ 2567517 h 2710392"/>
                <a:gd name="connsiteX20" fmla="*/ 777874 w 3496223"/>
                <a:gd name="connsiteY20" fmla="*/ 2473328 h 2710392"/>
                <a:gd name="connsiteX21" fmla="*/ 608542 w 3496223"/>
                <a:gd name="connsiteY21" fmla="*/ 2371725 h 2710392"/>
                <a:gd name="connsiteX22" fmla="*/ 394758 w 3496223"/>
                <a:gd name="connsiteY22" fmla="*/ 2234141 h 2710392"/>
                <a:gd name="connsiteX23" fmla="*/ 173568 w 3496223"/>
                <a:gd name="connsiteY23" fmla="*/ 2053165 h 2710392"/>
                <a:gd name="connsiteX24" fmla="*/ 0 w 3496223"/>
                <a:gd name="connsiteY24" fmla="*/ 1900767 h 2710392"/>
                <a:gd name="connsiteX25" fmla="*/ 1727200 w 3496223"/>
                <a:gd name="connsiteY25" fmla="*/ 0 h 2710392"/>
                <a:gd name="connsiteX0" fmla="*/ 1727200 w 3489716"/>
                <a:gd name="connsiteY0" fmla="*/ 0 h 2710392"/>
                <a:gd name="connsiteX1" fmla="*/ 1947333 w 3489716"/>
                <a:gd name="connsiteY1" fmla="*/ 55033 h 2710392"/>
                <a:gd name="connsiteX2" fmla="*/ 2175933 w 3489716"/>
                <a:gd name="connsiteY2" fmla="*/ 135466 h 2710392"/>
                <a:gd name="connsiteX3" fmla="*/ 2455333 w 3489716"/>
                <a:gd name="connsiteY3" fmla="*/ 270933 h 2710392"/>
                <a:gd name="connsiteX4" fmla="*/ 2700867 w 3489716"/>
                <a:gd name="connsiteY4" fmla="*/ 436033 h 2710392"/>
                <a:gd name="connsiteX5" fmla="*/ 2946398 w 3489716"/>
                <a:gd name="connsiteY5" fmla="*/ 651936 h 2710392"/>
                <a:gd name="connsiteX6" fmla="*/ 3090332 w 3489716"/>
                <a:gd name="connsiteY6" fmla="*/ 817036 h 2710392"/>
                <a:gd name="connsiteX7" fmla="*/ 3318933 w 3489716"/>
                <a:gd name="connsiteY7" fmla="*/ 1193800 h 2710392"/>
                <a:gd name="connsiteX8" fmla="*/ 3406774 w 3489716"/>
                <a:gd name="connsiteY8" fmla="*/ 1552577 h 2710392"/>
                <a:gd name="connsiteX9" fmla="*/ 3484033 w 3489716"/>
                <a:gd name="connsiteY9" fmla="*/ 1955800 h 2710392"/>
                <a:gd name="connsiteX10" fmla="*/ 3482974 w 3489716"/>
                <a:gd name="connsiteY10" fmla="*/ 1943102 h 2710392"/>
                <a:gd name="connsiteX11" fmla="*/ 3182408 w 3489716"/>
                <a:gd name="connsiteY11" fmla="*/ 2244728 h 2710392"/>
                <a:gd name="connsiteX12" fmla="*/ 2944283 w 3489716"/>
                <a:gd name="connsiteY12" fmla="*/ 2397126 h 2710392"/>
                <a:gd name="connsiteX13" fmla="*/ 2717798 w 3489716"/>
                <a:gd name="connsiteY13" fmla="*/ 2514601 h 2710392"/>
                <a:gd name="connsiteX14" fmla="*/ 2493433 w 3489716"/>
                <a:gd name="connsiteY14" fmla="*/ 2607734 h 2710392"/>
                <a:gd name="connsiteX15" fmla="*/ 2286001 w 3489716"/>
                <a:gd name="connsiteY15" fmla="*/ 2662767 h 2710392"/>
                <a:gd name="connsiteX16" fmla="*/ 2061633 w 3489716"/>
                <a:gd name="connsiteY16" fmla="*/ 2692401 h 2710392"/>
                <a:gd name="connsiteX17" fmla="*/ 1862665 w 3489716"/>
                <a:gd name="connsiteY17" fmla="*/ 2710392 h 2710392"/>
                <a:gd name="connsiteX18" fmla="*/ 1644648 w 3489716"/>
                <a:gd name="connsiteY18" fmla="*/ 2705100 h 2710392"/>
                <a:gd name="connsiteX19" fmla="*/ 1330324 w 3489716"/>
                <a:gd name="connsiteY19" fmla="*/ 2653241 h 2710392"/>
                <a:gd name="connsiteX20" fmla="*/ 1029758 w 3489716"/>
                <a:gd name="connsiteY20" fmla="*/ 2567517 h 2710392"/>
                <a:gd name="connsiteX21" fmla="*/ 777874 w 3489716"/>
                <a:gd name="connsiteY21" fmla="*/ 2473328 h 2710392"/>
                <a:gd name="connsiteX22" fmla="*/ 608542 w 3489716"/>
                <a:gd name="connsiteY22" fmla="*/ 2371725 h 2710392"/>
                <a:gd name="connsiteX23" fmla="*/ 394758 w 3489716"/>
                <a:gd name="connsiteY23" fmla="*/ 2234141 h 2710392"/>
                <a:gd name="connsiteX24" fmla="*/ 173568 w 3489716"/>
                <a:gd name="connsiteY24" fmla="*/ 2053165 h 2710392"/>
                <a:gd name="connsiteX25" fmla="*/ 0 w 3489716"/>
                <a:gd name="connsiteY25" fmla="*/ 1900767 h 2710392"/>
                <a:gd name="connsiteX26" fmla="*/ 1727200 w 3489716"/>
                <a:gd name="connsiteY26" fmla="*/ 0 h 2710392"/>
                <a:gd name="connsiteX0" fmla="*/ 1727200 w 3488070"/>
                <a:gd name="connsiteY0" fmla="*/ 0 h 2710392"/>
                <a:gd name="connsiteX1" fmla="*/ 1947333 w 3488070"/>
                <a:gd name="connsiteY1" fmla="*/ 55033 h 2710392"/>
                <a:gd name="connsiteX2" fmla="*/ 2175933 w 3488070"/>
                <a:gd name="connsiteY2" fmla="*/ 135466 h 2710392"/>
                <a:gd name="connsiteX3" fmla="*/ 2455333 w 3488070"/>
                <a:gd name="connsiteY3" fmla="*/ 270933 h 2710392"/>
                <a:gd name="connsiteX4" fmla="*/ 2700867 w 3488070"/>
                <a:gd name="connsiteY4" fmla="*/ 436033 h 2710392"/>
                <a:gd name="connsiteX5" fmla="*/ 2946398 w 3488070"/>
                <a:gd name="connsiteY5" fmla="*/ 651936 h 2710392"/>
                <a:gd name="connsiteX6" fmla="*/ 3090332 w 3488070"/>
                <a:gd name="connsiteY6" fmla="*/ 817036 h 2710392"/>
                <a:gd name="connsiteX7" fmla="*/ 3318933 w 3488070"/>
                <a:gd name="connsiteY7" fmla="*/ 1193800 h 2710392"/>
                <a:gd name="connsiteX8" fmla="*/ 3428999 w 3488070"/>
                <a:gd name="connsiteY8" fmla="*/ 1552577 h 2710392"/>
                <a:gd name="connsiteX9" fmla="*/ 3484033 w 3488070"/>
                <a:gd name="connsiteY9" fmla="*/ 1955800 h 2710392"/>
                <a:gd name="connsiteX10" fmla="*/ 3482974 w 3488070"/>
                <a:gd name="connsiteY10" fmla="*/ 1943102 h 2710392"/>
                <a:gd name="connsiteX11" fmla="*/ 3182408 w 3488070"/>
                <a:gd name="connsiteY11" fmla="*/ 2244728 h 2710392"/>
                <a:gd name="connsiteX12" fmla="*/ 2944283 w 3488070"/>
                <a:gd name="connsiteY12" fmla="*/ 2397126 h 2710392"/>
                <a:gd name="connsiteX13" fmla="*/ 2717798 w 3488070"/>
                <a:gd name="connsiteY13" fmla="*/ 2514601 h 2710392"/>
                <a:gd name="connsiteX14" fmla="*/ 2493433 w 3488070"/>
                <a:gd name="connsiteY14" fmla="*/ 2607734 h 2710392"/>
                <a:gd name="connsiteX15" fmla="*/ 2286001 w 3488070"/>
                <a:gd name="connsiteY15" fmla="*/ 2662767 h 2710392"/>
                <a:gd name="connsiteX16" fmla="*/ 2061633 w 3488070"/>
                <a:gd name="connsiteY16" fmla="*/ 2692401 h 2710392"/>
                <a:gd name="connsiteX17" fmla="*/ 1862665 w 3488070"/>
                <a:gd name="connsiteY17" fmla="*/ 2710392 h 2710392"/>
                <a:gd name="connsiteX18" fmla="*/ 1644648 w 3488070"/>
                <a:gd name="connsiteY18" fmla="*/ 2705100 h 2710392"/>
                <a:gd name="connsiteX19" fmla="*/ 1330324 w 3488070"/>
                <a:gd name="connsiteY19" fmla="*/ 2653241 h 2710392"/>
                <a:gd name="connsiteX20" fmla="*/ 1029758 w 3488070"/>
                <a:gd name="connsiteY20" fmla="*/ 2567517 h 2710392"/>
                <a:gd name="connsiteX21" fmla="*/ 777874 w 3488070"/>
                <a:gd name="connsiteY21" fmla="*/ 2473328 h 2710392"/>
                <a:gd name="connsiteX22" fmla="*/ 608542 w 3488070"/>
                <a:gd name="connsiteY22" fmla="*/ 2371725 h 2710392"/>
                <a:gd name="connsiteX23" fmla="*/ 394758 w 3488070"/>
                <a:gd name="connsiteY23" fmla="*/ 2234141 h 2710392"/>
                <a:gd name="connsiteX24" fmla="*/ 173568 w 3488070"/>
                <a:gd name="connsiteY24" fmla="*/ 2053165 h 2710392"/>
                <a:gd name="connsiteX25" fmla="*/ 0 w 3488070"/>
                <a:gd name="connsiteY25" fmla="*/ 1900767 h 2710392"/>
                <a:gd name="connsiteX26" fmla="*/ 1727200 w 3488070"/>
                <a:gd name="connsiteY26" fmla="*/ 0 h 2710392"/>
                <a:gd name="connsiteX0" fmla="*/ 3482974 w 3575473"/>
                <a:gd name="connsiteY0" fmla="*/ 1943102 h 2710392"/>
                <a:gd name="connsiteX1" fmla="*/ 3182408 w 3575473"/>
                <a:gd name="connsiteY1" fmla="*/ 2244728 h 2710392"/>
                <a:gd name="connsiteX2" fmla="*/ 2944283 w 3575473"/>
                <a:gd name="connsiteY2" fmla="*/ 2397126 h 2710392"/>
                <a:gd name="connsiteX3" fmla="*/ 2717798 w 3575473"/>
                <a:gd name="connsiteY3" fmla="*/ 2514601 h 2710392"/>
                <a:gd name="connsiteX4" fmla="*/ 2493433 w 3575473"/>
                <a:gd name="connsiteY4" fmla="*/ 2607734 h 2710392"/>
                <a:gd name="connsiteX5" fmla="*/ 2286001 w 3575473"/>
                <a:gd name="connsiteY5" fmla="*/ 2662767 h 2710392"/>
                <a:gd name="connsiteX6" fmla="*/ 2061633 w 3575473"/>
                <a:gd name="connsiteY6" fmla="*/ 2692401 h 2710392"/>
                <a:gd name="connsiteX7" fmla="*/ 1862665 w 3575473"/>
                <a:gd name="connsiteY7" fmla="*/ 2710392 h 2710392"/>
                <a:gd name="connsiteX8" fmla="*/ 1644648 w 3575473"/>
                <a:gd name="connsiteY8" fmla="*/ 2705100 h 2710392"/>
                <a:gd name="connsiteX9" fmla="*/ 1330324 w 3575473"/>
                <a:gd name="connsiteY9" fmla="*/ 2653241 h 2710392"/>
                <a:gd name="connsiteX10" fmla="*/ 1029758 w 3575473"/>
                <a:gd name="connsiteY10" fmla="*/ 2567517 h 2710392"/>
                <a:gd name="connsiteX11" fmla="*/ 777874 w 3575473"/>
                <a:gd name="connsiteY11" fmla="*/ 2473328 h 2710392"/>
                <a:gd name="connsiteX12" fmla="*/ 608542 w 3575473"/>
                <a:gd name="connsiteY12" fmla="*/ 2371725 h 2710392"/>
                <a:gd name="connsiteX13" fmla="*/ 394758 w 3575473"/>
                <a:gd name="connsiteY13" fmla="*/ 2234141 h 2710392"/>
                <a:gd name="connsiteX14" fmla="*/ 173568 w 3575473"/>
                <a:gd name="connsiteY14" fmla="*/ 2053165 h 2710392"/>
                <a:gd name="connsiteX15" fmla="*/ 0 w 3575473"/>
                <a:gd name="connsiteY15" fmla="*/ 1900767 h 2710392"/>
                <a:gd name="connsiteX16" fmla="*/ 1727200 w 3575473"/>
                <a:gd name="connsiteY16" fmla="*/ 0 h 2710392"/>
                <a:gd name="connsiteX17" fmla="*/ 1947333 w 3575473"/>
                <a:gd name="connsiteY17" fmla="*/ 55033 h 2710392"/>
                <a:gd name="connsiteX18" fmla="*/ 2175933 w 3575473"/>
                <a:gd name="connsiteY18" fmla="*/ 135466 h 2710392"/>
                <a:gd name="connsiteX19" fmla="*/ 2455333 w 3575473"/>
                <a:gd name="connsiteY19" fmla="*/ 270933 h 2710392"/>
                <a:gd name="connsiteX20" fmla="*/ 2700867 w 3575473"/>
                <a:gd name="connsiteY20" fmla="*/ 436033 h 2710392"/>
                <a:gd name="connsiteX21" fmla="*/ 2946398 w 3575473"/>
                <a:gd name="connsiteY21" fmla="*/ 651936 h 2710392"/>
                <a:gd name="connsiteX22" fmla="*/ 3090332 w 3575473"/>
                <a:gd name="connsiteY22" fmla="*/ 817036 h 2710392"/>
                <a:gd name="connsiteX23" fmla="*/ 3318933 w 3575473"/>
                <a:gd name="connsiteY23" fmla="*/ 1193800 h 2710392"/>
                <a:gd name="connsiteX24" fmla="*/ 3428999 w 3575473"/>
                <a:gd name="connsiteY24" fmla="*/ 1552577 h 2710392"/>
                <a:gd name="connsiteX25" fmla="*/ 3575473 w 3575473"/>
                <a:gd name="connsiteY25" fmla="*/ 20472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2974"/>
                <a:gd name="connsiteY0" fmla="*/ 1943102 h 2710392"/>
                <a:gd name="connsiteX1" fmla="*/ 3182408 w 3482974"/>
                <a:gd name="connsiteY1" fmla="*/ 2244728 h 2710392"/>
                <a:gd name="connsiteX2" fmla="*/ 2944283 w 3482974"/>
                <a:gd name="connsiteY2" fmla="*/ 2397126 h 2710392"/>
                <a:gd name="connsiteX3" fmla="*/ 2717798 w 3482974"/>
                <a:gd name="connsiteY3" fmla="*/ 2514601 h 2710392"/>
                <a:gd name="connsiteX4" fmla="*/ 2493433 w 3482974"/>
                <a:gd name="connsiteY4" fmla="*/ 2607734 h 2710392"/>
                <a:gd name="connsiteX5" fmla="*/ 2286001 w 3482974"/>
                <a:gd name="connsiteY5" fmla="*/ 2662767 h 2710392"/>
                <a:gd name="connsiteX6" fmla="*/ 2061633 w 3482974"/>
                <a:gd name="connsiteY6" fmla="*/ 2692401 h 2710392"/>
                <a:gd name="connsiteX7" fmla="*/ 1862665 w 3482974"/>
                <a:gd name="connsiteY7" fmla="*/ 2710392 h 2710392"/>
                <a:gd name="connsiteX8" fmla="*/ 1644648 w 3482974"/>
                <a:gd name="connsiteY8" fmla="*/ 2705100 h 2710392"/>
                <a:gd name="connsiteX9" fmla="*/ 1330324 w 3482974"/>
                <a:gd name="connsiteY9" fmla="*/ 2653241 h 2710392"/>
                <a:gd name="connsiteX10" fmla="*/ 1029758 w 3482974"/>
                <a:gd name="connsiteY10" fmla="*/ 2567517 h 2710392"/>
                <a:gd name="connsiteX11" fmla="*/ 777874 w 3482974"/>
                <a:gd name="connsiteY11" fmla="*/ 2473328 h 2710392"/>
                <a:gd name="connsiteX12" fmla="*/ 608542 w 3482974"/>
                <a:gd name="connsiteY12" fmla="*/ 2371725 h 2710392"/>
                <a:gd name="connsiteX13" fmla="*/ 394758 w 3482974"/>
                <a:gd name="connsiteY13" fmla="*/ 2234141 h 2710392"/>
                <a:gd name="connsiteX14" fmla="*/ 173568 w 3482974"/>
                <a:gd name="connsiteY14" fmla="*/ 2053165 h 2710392"/>
                <a:gd name="connsiteX15" fmla="*/ 0 w 3482974"/>
                <a:gd name="connsiteY15" fmla="*/ 1900767 h 2710392"/>
                <a:gd name="connsiteX16" fmla="*/ 1727200 w 3482974"/>
                <a:gd name="connsiteY16" fmla="*/ 0 h 2710392"/>
                <a:gd name="connsiteX17" fmla="*/ 1947333 w 3482974"/>
                <a:gd name="connsiteY17" fmla="*/ 55033 h 2710392"/>
                <a:gd name="connsiteX18" fmla="*/ 2175933 w 3482974"/>
                <a:gd name="connsiteY18" fmla="*/ 135466 h 2710392"/>
                <a:gd name="connsiteX19" fmla="*/ 2455333 w 3482974"/>
                <a:gd name="connsiteY19" fmla="*/ 270933 h 2710392"/>
                <a:gd name="connsiteX20" fmla="*/ 2700867 w 3482974"/>
                <a:gd name="connsiteY20" fmla="*/ 436033 h 2710392"/>
                <a:gd name="connsiteX21" fmla="*/ 2946398 w 3482974"/>
                <a:gd name="connsiteY21" fmla="*/ 651936 h 2710392"/>
                <a:gd name="connsiteX22" fmla="*/ 3090332 w 3482974"/>
                <a:gd name="connsiteY22" fmla="*/ 817036 h 2710392"/>
                <a:gd name="connsiteX23" fmla="*/ 3318933 w 3482974"/>
                <a:gd name="connsiteY23" fmla="*/ 1193800 h 2710392"/>
                <a:gd name="connsiteX24" fmla="*/ 3428999 w 3482974"/>
                <a:gd name="connsiteY24" fmla="*/ 1552577 h 2710392"/>
                <a:gd name="connsiteX25" fmla="*/ 3477048 w 3482974"/>
                <a:gd name="connsiteY25" fmla="*/ 1945640 h 2710392"/>
                <a:gd name="connsiteX0" fmla="*/ 3482974 w 3482974"/>
                <a:gd name="connsiteY0" fmla="*/ 1943102 h 2710392"/>
                <a:gd name="connsiteX1" fmla="*/ 3332162 w 3482974"/>
                <a:gd name="connsiteY1" fmla="*/ 209391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  <a:gd name="connsiteX0" fmla="*/ 3482974 w 3482974"/>
                <a:gd name="connsiteY0" fmla="*/ 1943102 h 2710392"/>
                <a:gd name="connsiteX1" fmla="*/ 3336925 w 3482974"/>
                <a:gd name="connsiteY1" fmla="*/ 210026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175933 w 3482974"/>
                <a:gd name="connsiteY19" fmla="*/ 268005 h 2842931"/>
                <a:gd name="connsiteX20" fmla="*/ 2455333 w 3482974"/>
                <a:gd name="connsiteY20" fmla="*/ 403472 h 2842931"/>
                <a:gd name="connsiteX21" fmla="*/ 2700867 w 3482974"/>
                <a:gd name="connsiteY21" fmla="*/ 568572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55333 w 3482974"/>
                <a:gd name="connsiteY20" fmla="*/ 403472 h 2842931"/>
                <a:gd name="connsiteX21" fmla="*/ 2700867 w 3482974"/>
                <a:gd name="connsiteY21" fmla="*/ 568572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00867 w 3482974"/>
                <a:gd name="connsiteY21" fmla="*/ 568572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302095 w 3482974"/>
                <a:gd name="connsiteY24" fmla="*/ 1346522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266607 w 3482974"/>
                <a:gd name="connsiteY24" fmla="*/ 1360597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203208 w 3482974"/>
                <a:gd name="connsiteY24" fmla="*/ 1190494 h 2842931"/>
                <a:gd name="connsiteX25" fmla="*/ 3266607 w 3482974"/>
                <a:gd name="connsiteY25" fmla="*/ 1360597 h 2842931"/>
                <a:gd name="connsiteX26" fmla="*/ 3428999 w 3482974"/>
                <a:gd name="connsiteY26" fmla="*/ 1685116 h 2842931"/>
                <a:gd name="connsiteX27" fmla="*/ 3477048 w 3482974"/>
                <a:gd name="connsiteY27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218440 w 3482974"/>
                <a:gd name="connsiteY24" fmla="*/ 1184804 h 2842931"/>
                <a:gd name="connsiteX25" fmla="*/ 3266607 w 3482974"/>
                <a:gd name="connsiteY25" fmla="*/ 1360597 h 2842931"/>
                <a:gd name="connsiteX26" fmla="*/ 3428999 w 3482974"/>
                <a:gd name="connsiteY26" fmla="*/ 1685116 h 2842931"/>
                <a:gd name="connsiteX27" fmla="*/ 3477048 w 3482974"/>
                <a:gd name="connsiteY27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3882 w 3482974"/>
                <a:gd name="connsiteY23" fmla="*/ 81162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8123 w 3482974"/>
                <a:gd name="connsiteY23" fmla="*/ 83537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8123 w 3482974"/>
                <a:gd name="connsiteY23" fmla="*/ 83537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8123 w 3482974"/>
                <a:gd name="connsiteY23" fmla="*/ 83537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893826 w 3482974"/>
                <a:gd name="connsiteY22" fmla="*/ 668631 h 2842931"/>
                <a:gd name="connsiteX23" fmla="*/ 2989009 w 3482974"/>
                <a:gd name="connsiteY23" fmla="*/ 760384 h 2842931"/>
                <a:gd name="connsiteX24" fmla="*/ 3038123 w 3482974"/>
                <a:gd name="connsiteY24" fmla="*/ 835376 h 2842931"/>
                <a:gd name="connsiteX25" fmla="*/ 3110916 w 3482974"/>
                <a:gd name="connsiteY25" fmla="*/ 945971 h 2842931"/>
                <a:gd name="connsiteX26" fmla="*/ 3218440 w 3482974"/>
                <a:gd name="connsiteY26" fmla="*/ 1184804 h 2842931"/>
                <a:gd name="connsiteX27" fmla="*/ 3266607 w 3482974"/>
                <a:gd name="connsiteY27" fmla="*/ 1360597 h 2842931"/>
                <a:gd name="connsiteX28" fmla="*/ 3428999 w 3482974"/>
                <a:gd name="connsiteY28" fmla="*/ 1685116 h 2842931"/>
                <a:gd name="connsiteX29" fmla="*/ 3477048 w 3482974"/>
                <a:gd name="connsiteY29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893003 w 3482974"/>
                <a:gd name="connsiteY22" fmla="*/ 656680 h 2842931"/>
                <a:gd name="connsiteX23" fmla="*/ 2989009 w 3482974"/>
                <a:gd name="connsiteY23" fmla="*/ 760384 h 2842931"/>
                <a:gd name="connsiteX24" fmla="*/ 3038123 w 3482974"/>
                <a:gd name="connsiteY24" fmla="*/ 835376 h 2842931"/>
                <a:gd name="connsiteX25" fmla="*/ 3110916 w 3482974"/>
                <a:gd name="connsiteY25" fmla="*/ 945971 h 2842931"/>
                <a:gd name="connsiteX26" fmla="*/ 3218440 w 3482974"/>
                <a:gd name="connsiteY26" fmla="*/ 1184804 h 2842931"/>
                <a:gd name="connsiteX27" fmla="*/ 3266607 w 3482974"/>
                <a:gd name="connsiteY27" fmla="*/ 1360597 h 2842931"/>
                <a:gd name="connsiteX28" fmla="*/ 3428999 w 3482974"/>
                <a:gd name="connsiteY28" fmla="*/ 1685116 h 2842931"/>
                <a:gd name="connsiteX29" fmla="*/ 3477048 w 3482974"/>
                <a:gd name="connsiteY29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43642 w 3482974"/>
                <a:gd name="connsiteY21" fmla="*/ 476881 h 2842931"/>
                <a:gd name="connsiteX22" fmla="*/ 2745906 w 3482974"/>
                <a:gd name="connsiteY22" fmla="*/ 54193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3359 w 3482974"/>
                <a:gd name="connsiteY21" fmla="*/ 466713 h 2842931"/>
                <a:gd name="connsiteX22" fmla="*/ 2745906 w 3482974"/>
                <a:gd name="connsiteY22" fmla="*/ 54193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3359 w 3482974"/>
                <a:gd name="connsiteY21" fmla="*/ 466713 h 2842931"/>
                <a:gd name="connsiteX22" fmla="*/ 2758215 w 3482974"/>
                <a:gd name="connsiteY22" fmla="*/ 53161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3359 w 3482974"/>
                <a:gd name="connsiteY21" fmla="*/ 466713 h 2842931"/>
                <a:gd name="connsiteX22" fmla="*/ 2758215 w 3482974"/>
                <a:gd name="connsiteY22" fmla="*/ 53161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5459 w 3482974"/>
                <a:gd name="connsiteY21" fmla="*/ 459391 h 2842931"/>
                <a:gd name="connsiteX22" fmla="*/ 2758215 w 3482974"/>
                <a:gd name="connsiteY22" fmla="*/ 53161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56201 w 3482974"/>
                <a:gd name="connsiteY20" fmla="*/ 311310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58215 w 3482974"/>
                <a:gd name="connsiteY23" fmla="*/ 531619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58215 w 3482974"/>
                <a:gd name="connsiteY23" fmla="*/ 531619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433 w 3482974"/>
                <a:gd name="connsiteY30" fmla="*/ 1726469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277834 w 3482974"/>
                <a:gd name="connsiteY31" fmla="*/ 1794654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298419 w 3482974"/>
                <a:gd name="connsiteY31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86695 w 3482974"/>
                <a:gd name="connsiteY30" fmla="*/ 1495189 h 2842931"/>
                <a:gd name="connsiteX31" fmla="*/ 3291576 w 3482974"/>
                <a:gd name="connsiteY31" fmla="*/ 1580363 h 2842931"/>
                <a:gd name="connsiteX32" fmla="*/ 3298419 w 3482974"/>
                <a:gd name="connsiteY32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291576 w 3482974"/>
                <a:gd name="connsiteY31" fmla="*/ 1580363 h 2842931"/>
                <a:gd name="connsiteX32" fmla="*/ 3298419 w 3482974"/>
                <a:gd name="connsiteY32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291576 w 3482974"/>
                <a:gd name="connsiteY31" fmla="*/ 1580363 h 2842931"/>
                <a:gd name="connsiteX32" fmla="*/ 3301721 w 3482974"/>
                <a:gd name="connsiteY32" fmla="*/ 1599903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304544 w 3482974"/>
                <a:gd name="connsiteY31" fmla="*/ 1579604 h 2842931"/>
                <a:gd name="connsiteX32" fmla="*/ 3301721 w 3482974"/>
                <a:gd name="connsiteY32" fmla="*/ 1599903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304544 w 3482974"/>
                <a:gd name="connsiteY31" fmla="*/ 1579604 h 2842931"/>
                <a:gd name="connsiteX32" fmla="*/ 3302915 w 3482974"/>
                <a:gd name="connsiteY32" fmla="*/ 1655029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2213 w 3482974"/>
                <a:gd name="connsiteY30" fmla="*/ 1499667 h 2842931"/>
                <a:gd name="connsiteX31" fmla="*/ 3304544 w 3482974"/>
                <a:gd name="connsiteY31" fmla="*/ 1579604 h 2842931"/>
                <a:gd name="connsiteX32" fmla="*/ 3302915 w 3482974"/>
                <a:gd name="connsiteY32" fmla="*/ 1655029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2213 w 3482974"/>
                <a:gd name="connsiteY30" fmla="*/ 1499667 h 2842931"/>
                <a:gd name="connsiteX31" fmla="*/ 3300838 w 3482974"/>
                <a:gd name="connsiteY31" fmla="*/ 1601418 h 2842931"/>
                <a:gd name="connsiteX32" fmla="*/ 3302915 w 3482974"/>
                <a:gd name="connsiteY32" fmla="*/ 1655029 h 2842931"/>
                <a:gd name="connsiteX33" fmla="*/ 3298419 w 3482974"/>
                <a:gd name="connsiteY33" fmla="*/ 1791050 h 2842931"/>
                <a:gd name="connsiteX0" fmla="*/ 3333694 w 3336925"/>
                <a:gd name="connsiteY0" fmla="*/ 2101173 h 2842931"/>
                <a:gd name="connsiteX1" fmla="*/ 3336925 w 3336925"/>
                <a:gd name="connsiteY1" fmla="*/ 2232804 h 2842931"/>
                <a:gd name="connsiteX2" fmla="*/ 3182408 w 3336925"/>
                <a:gd name="connsiteY2" fmla="*/ 2377267 h 2842931"/>
                <a:gd name="connsiteX3" fmla="*/ 2944283 w 3336925"/>
                <a:gd name="connsiteY3" fmla="*/ 2529665 h 2842931"/>
                <a:gd name="connsiteX4" fmla="*/ 2717798 w 3336925"/>
                <a:gd name="connsiteY4" fmla="*/ 2647140 h 2842931"/>
                <a:gd name="connsiteX5" fmla="*/ 2493433 w 3336925"/>
                <a:gd name="connsiteY5" fmla="*/ 2740273 h 2842931"/>
                <a:gd name="connsiteX6" fmla="*/ 2286001 w 3336925"/>
                <a:gd name="connsiteY6" fmla="*/ 2795306 h 2842931"/>
                <a:gd name="connsiteX7" fmla="*/ 2061633 w 3336925"/>
                <a:gd name="connsiteY7" fmla="*/ 2824940 h 2842931"/>
                <a:gd name="connsiteX8" fmla="*/ 1862665 w 3336925"/>
                <a:gd name="connsiteY8" fmla="*/ 2842931 h 2842931"/>
                <a:gd name="connsiteX9" fmla="*/ 1644648 w 3336925"/>
                <a:gd name="connsiteY9" fmla="*/ 2837639 h 2842931"/>
                <a:gd name="connsiteX10" fmla="*/ 1330324 w 3336925"/>
                <a:gd name="connsiteY10" fmla="*/ 2785780 h 2842931"/>
                <a:gd name="connsiteX11" fmla="*/ 1029758 w 3336925"/>
                <a:gd name="connsiteY11" fmla="*/ 2700056 h 2842931"/>
                <a:gd name="connsiteX12" fmla="*/ 777874 w 3336925"/>
                <a:gd name="connsiteY12" fmla="*/ 2605867 h 2842931"/>
                <a:gd name="connsiteX13" fmla="*/ 608542 w 3336925"/>
                <a:gd name="connsiteY13" fmla="*/ 2504264 h 2842931"/>
                <a:gd name="connsiteX14" fmla="*/ 394758 w 3336925"/>
                <a:gd name="connsiteY14" fmla="*/ 2366680 h 2842931"/>
                <a:gd name="connsiteX15" fmla="*/ 173568 w 3336925"/>
                <a:gd name="connsiteY15" fmla="*/ 2185704 h 2842931"/>
                <a:gd name="connsiteX16" fmla="*/ 0 w 3336925"/>
                <a:gd name="connsiteY16" fmla="*/ 2033306 h 2842931"/>
                <a:gd name="connsiteX17" fmla="*/ 1727200 w 3336925"/>
                <a:gd name="connsiteY17" fmla="*/ 132539 h 2842931"/>
                <a:gd name="connsiteX18" fmla="*/ 1956226 w 3336925"/>
                <a:gd name="connsiteY18" fmla="*/ 165454 h 2842931"/>
                <a:gd name="connsiteX19" fmla="*/ 2202816 w 3336925"/>
                <a:gd name="connsiteY19" fmla="*/ 242434 h 2842931"/>
                <a:gd name="connsiteX20" fmla="*/ 2366247 w 3336925"/>
                <a:gd name="connsiteY20" fmla="*/ 305922 h 2842931"/>
                <a:gd name="connsiteX21" fmla="*/ 2483987 w 3336925"/>
                <a:gd name="connsiteY21" fmla="*/ 365799 h 2842931"/>
                <a:gd name="connsiteX22" fmla="*/ 2655459 w 3336925"/>
                <a:gd name="connsiteY22" fmla="*/ 459391 h 2842931"/>
                <a:gd name="connsiteX23" fmla="*/ 2761303 w 3336925"/>
                <a:gd name="connsiteY23" fmla="*/ 538638 h 2842931"/>
                <a:gd name="connsiteX24" fmla="*/ 2893003 w 3336925"/>
                <a:gd name="connsiteY24" fmla="*/ 656680 h 2842931"/>
                <a:gd name="connsiteX25" fmla="*/ 2989009 w 3336925"/>
                <a:gd name="connsiteY25" fmla="*/ 760384 h 2842931"/>
                <a:gd name="connsiteX26" fmla="*/ 3038123 w 3336925"/>
                <a:gd name="connsiteY26" fmla="*/ 835376 h 2842931"/>
                <a:gd name="connsiteX27" fmla="*/ 3110916 w 3336925"/>
                <a:gd name="connsiteY27" fmla="*/ 945971 h 2842931"/>
                <a:gd name="connsiteX28" fmla="*/ 3218440 w 3336925"/>
                <a:gd name="connsiteY28" fmla="*/ 1184804 h 2842931"/>
                <a:gd name="connsiteX29" fmla="*/ 3266607 w 3336925"/>
                <a:gd name="connsiteY29" fmla="*/ 1360597 h 2842931"/>
                <a:gd name="connsiteX30" fmla="*/ 3292213 w 3336925"/>
                <a:gd name="connsiteY30" fmla="*/ 1499667 h 2842931"/>
                <a:gd name="connsiteX31" fmla="*/ 3300838 w 3336925"/>
                <a:gd name="connsiteY31" fmla="*/ 1601418 h 2842931"/>
                <a:gd name="connsiteX32" fmla="*/ 3302915 w 3336925"/>
                <a:gd name="connsiteY32" fmla="*/ 1655029 h 2842931"/>
                <a:gd name="connsiteX33" fmla="*/ 3298419 w 3336925"/>
                <a:gd name="connsiteY33" fmla="*/ 1791050 h 2842931"/>
                <a:gd name="connsiteX0" fmla="*/ 3297386 w 3336925"/>
                <a:gd name="connsiteY0" fmla="*/ 1800918 h 2842931"/>
                <a:gd name="connsiteX1" fmla="*/ 3336925 w 3336925"/>
                <a:gd name="connsiteY1" fmla="*/ 2232804 h 2842931"/>
                <a:gd name="connsiteX2" fmla="*/ 3182408 w 3336925"/>
                <a:gd name="connsiteY2" fmla="*/ 2377267 h 2842931"/>
                <a:gd name="connsiteX3" fmla="*/ 2944283 w 3336925"/>
                <a:gd name="connsiteY3" fmla="*/ 2529665 h 2842931"/>
                <a:gd name="connsiteX4" fmla="*/ 2717798 w 3336925"/>
                <a:gd name="connsiteY4" fmla="*/ 2647140 h 2842931"/>
                <a:gd name="connsiteX5" fmla="*/ 2493433 w 3336925"/>
                <a:gd name="connsiteY5" fmla="*/ 2740273 h 2842931"/>
                <a:gd name="connsiteX6" fmla="*/ 2286001 w 3336925"/>
                <a:gd name="connsiteY6" fmla="*/ 2795306 h 2842931"/>
                <a:gd name="connsiteX7" fmla="*/ 2061633 w 3336925"/>
                <a:gd name="connsiteY7" fmla="*/ 2824940 h 2842931"/>
                <a:gd name="connsiteX8" fmla="*/ 1862665 w 3336925"/>
                <a:gd name="connsiteY8" fmla="*/ 2842931 h 2842931"/>
                <a:gd name="connsiteX9" fmla="*/ 1644648 w 3336925"/>
                <a:gd name="connsiteY9" fmla="*/ 2837639 h 2842931"/>
                <a:gd name="connsiteX10" fmla="*/ 1330324 w 3336925"/>
                <a:gd name="connsiteY10" fmla="*/ 2785780 h 2842931"/>
                <a:gd name="connsiteX11" fmla="*/ 1029758 w 3336925"/>
                <a:gd name="connsiteY11" fmla="*/ 2700056 h 2842931"/>
                <a:gd name="connsiteX12" fmla="*/ 777874 w 3336925"/>
                <a:gd name="connsiteY12" fmla="*/ 2605867 h 2842931"/>
                <a:gd name="connsiteX13" fmla="*/ 608542 w 3336925"/>
                <a:gd name="connsiteY13" fmla="*/ 2504264 h 2842931"/>
                <a:gd name="connsiteX14" fmla="*/ 394758 w 3336925"/>
                <a:gd name="connsiteY14" fmla="*/ 2366680 h 2842931"/>
                <a:gd name="connsiteX15" fmla="*/ 173568 w 3336925"/>
                <a:gd name="connsiteY15" fmla="*/ 2185704 h 2842931"/>
                <a:gd name="connsiteX16" fmla="*/ 0 w 3336925"/>
                <a:gd name="connsiteY16" fmla="*/ 2033306 h 2842931"/>
                <a:gd name="connsiteX17" fmla="*/ 1727200 w 3336925"/>
                <a:gd name="connsiteY17" fmla="*/ 132539 h 2842931"/>
                <a:gd name="connsiteX18" fmla="*/ 1956226 w 3336925"/>
                <a:gd name="connsiteY18" fmla="*/ 165454 h 2842931"/>
                <a:gd name="connsiteX19" fmla="*/ 2202816 w 3336925"/>
                <a:gd name="connsiteY19" fmla="*/ 242434 h 2842931"/>
                <a:gd name="connsiteX20" fmla="*/ 2366247 w 3336925"/>
                <a:gd name="connsiteY20" fmla="*/ 305922 h 2842931"/>
                <a:gd name="connsiteX21" fmla="*/ 2483987 w 3336925"/>
                <a:gd name="connsiteY21" fmla="*/ 365799 h 2842931"/>
                <a:gd name="connsiteX22" fmla="*/ 2655459 w 3336925"/>
                <a:gd name="connsiteY22" fmla="*/ 459391 h 2842931"/>
                <a:gd name="connsiteX23" fmla="*/ 2761303 w 3336925"/>
                <a:gd name="connsiteY23" fmla="*/ 538638 h 2842931"/>
                <a:gd name="connsiteX24" fmla="*/ 2893003 w 3336925"/>
                <a:gd name="connsiteY24" fmla="*/ 656680 h 2842931"/>
                <a:gd name="connsiteX25" fmla="*/ 2989009 w 3336925"/>
                <a:gd name="connsiteY25" fmla="*/ 760384 h 2842931"/>
                <a:gd name="connsiteX26" fmla="*/ 3038123 w 3336925"/>
                <a:gd name="connsiteY26" fmla="*/ 835376 h 2842931"/>
                <a:gd name="connsiteX27" fmla="*/ 3110916 w 3336925"/>
                <a:gd name="connsiteY27" fmla="*/ 945971 h 2842931"/>
                <a:gd name="connsiteX28" fmla="*/ 3218440 w 3336925"/>
                <a:gd name="connsiteY28" fmla="*/ 1184804 h 2842931"/>
                <a:gd name="connsiteX29" fmla="*/ 3266607 w 3336925"/>
                <a:gd name="connsiteY29" fmla="*/ 1360597 h 2842931"/>
                <a:gd name="connsiteX30" fmla="*/ 3292213 w 3336925"/>
                <a:gd name="connsiteY30" fmla="*/ 1499667 h 2842931"/>
                <a:gd name="connsiteX31" fmla="*/ 3300838 w 3336925"/>
                <a:gd name="connsiteY31" fmla="*/ 1601418 h 2842931"/>
                <a:gd name="connsiteX32" fmla="*/ 3302915 w 3336925"/>
                <a:gd name="connsiteY32" fmla="*/ 1655029 h 2842931"/>
                <a:gd name="connsiteX33" fmla="*/ 3298419 w 3336925"/>
                <a:gd name="connsiteY33" fmla="*/ 1791050 h 2842931"/>
                <a:gd name="connsiteX0" fmla="*/ 3297386 w 3302915"/>
                <a:gd name="connsiteY0" fmla="*/ 1800918 h 2842931"/>
                <a:gd name="connsiteX1" fmla="*/ 3192257 w 3302915"/>
                <a:gd name="connsiteY1" fmla="*/ 2174072 h 2842931"/>
                <a:gd name="connsiteX2" fmla="*/ 3182408 w 3302915"/>
                <a:gd name="connsiteY2" fmla="*/ 2377267 h 2842931"/>
                <a:gd name="connsiteX3" fmla="*/ 2944283 w 3302915"/>
                <a:gd name="connsiteY3" fmla="*/ 2529665 h 2842931"/>
                <a:gd name="connsiteX4" fmla="*/ 2717798 w 3302915"/>
                <a:gd name="connsiteY4" fmla="*/ 2647140 h 2842931"/>
                <a:gd name="connsiteX5" fmla="*/ 2493433 w 3302915"/>
                <a:gd name="connsiteY5" fmla="*/ 2740273 h 2842931"/>
                <a:gd name="connsiteX6" fmla="*/ 2286001 w 3302915"/>
                <a:gd name="connsiteY6" fmla="*/ 2795306 h 2842931"/>
                <a:gd name="connsiteX7" fmla="*/ 2061633 w 3302915"/>
                <a:gd name="connsiteY7" fmla="*/ 2824940 h 2842931"/>
                <a:gd name="connsiteX8" fmla="*/ 1862665 w 3302915"/>
                <a:gd name="connsiteY8" fmla="*/ 2842931 h 2842931"/>
                <a:gd name="connsiteX9" fmla="*/ 1644648 w 3302915"/>
                <a:gd name="connsiteY9" fmla="*/ 2837639 h 2842931"/>
                <a:gd name="connsiteX10" fmla="*/ 1330324 w 3302915"/>
                <a:gd name="connsiteY10" fmla="*/ 2785780 h 2842931"/>
                <a:gd name="connsiteX11" fmla="*/ 1029758 w 3302915"/>
                <a:gd name="connsiteY11" fmla="*/ 2700056 h 2842931"/>
                <a:gd name="connsiteX12" fmla="*/ 777874 w 3302915"/>
                <a:gd name="connsiteY12" fmla="*/ 2605867 h 2842931"/>
                <a:gd name="connsiteX13" fmla="*/ 608542 w 3302915"/>
                <a:gd name="connsiteY13" fmla="*/ 2504264 h 2842931"/>
                <a:gd name="connsiteX14" fmla="*/ 394758 w 3302915"/>
                <a:gd name="connsiteY14" fmla="*/ 2366680 h 2842931"/>
                <a:gd name="connsiteX15" fmla="*/ 173568 w 3302915"/>
                <a:gd name="connsiteY15" fmla="*/ 2185704 h 2842931"/>
                <a:gd name="connsiteX16" fmla="*/ 0 w 3302915"/>
                <a:gd name="connsiteY16" fmla="*/ 2033306 h 2842931"/>
                <a:gd name="connsiteX17" fmla="*/ 1727200 w 3302915"/>
                <a:gd name="connsiteY17" fmla="*/ 132539 h 2842931"/>
                <a:gd name="connsiteX18" fmla="*/ 1956226 w 3302915"/>
                <a:gd name="connsiteY18" fmla="*/ 165454 h 2842931"/>
                <a:gd name="connsiteX19" fmla="*/ 2202816 w 3302915"/>
                <a:gd name="connsiteY19" fmla="*/ 242434 h 2842931"/>
                <a:gd name="connsiteX20" fmla="*/ 2366247 w 3302915"/>
                <a:gd name="connsiteY20" fmla="*/ 305922 h 2842931"/>
                <a:gd name="connsiteX21" fmla="*/ 2483987 w 3302915"/>
                <a:gd name="connsiteY21" fmla="*/ 365799 h 2842931"/>
                <a:gd name="connsiteX22" fmla="*/ 2655459 w 3302915"/>
                <a:gd name="connsiteY22" fmla="*/ 459391 h 2842931"/>
                <a:gd name="connsiteX23" fmla="*/ 2761303 w 3302915"/>
                <a:gd name="connsiteY23" fmla="*/ 538638 h 2842931"/>
                <a:gd name="connsiteX24" fmla="*/ 2893003 w 3302915"/>
                <a:gd name="connsiteY24" fmla="*/ 656680 h 2842931"/>
                <a:gd name="connsiteX25" fmla="*/ 2989009 w 3302915"/>
                <a:gd name="connsiteY25" fmla="*/ 760384 h 2842931"/>
                <a:gd name="connsiteX26" fmla="*/ 3038123 w 3302915"/>
                <a:gd name="connsiteY26" fmla="*/ 835376 h 2842931"/>
                <a:gd name="connsiteX27" fmla="*/ 3110916 w 3302915"/>
                <a:gd name="connsiteY27" fmla="*/ 945971 h 2842931"/>
                <a:gd name="connsiteX28" fmla="*/ 3218440 w 3302915"/>
                <a:gd name="connsiteY28" fmla="*/ 1184804 h 2842931"/>
                <a:gd name="connsiteX29" fmla="*/ 3266607 w 3302915"/>
                <a:gd name="connsiteY29" fmla="*/ 1360597 h 2842931"/>
                <a:gd name="connsiteX30" fmla="*/ 3292213 w 3302915"/>
                <a:gd name="connsiteY30" fmla="*/ 1499667 h 2842931"/>
                <a:gd name="connsiteX31" fmla="*/ 3300838 w 3302915"/>
                <a:gd name="connsiteY31" fmla="*/ 1601418 h 2842931"/>
                <a:gd name="connsiteX32" fmla="*/ 3302915 w 3302915"/>
                <a:gd name="connsiteY32" fmla="*/ 1655029 h 2842931"/>
                <a:gd name="connsiteX33" fmla="*/ 3298419 w 3302915"/>
                <a:gd name="connsiteY33" fmla="*/ 1791050 h 2842931"/>
                <a:gd name="connsiteX0" fmla="*/ 3297386 w 3302915"/>
                <a:gd name="connsiteY0" fmla="*/ 1800918 h 2842931"/>
                <a:gd name="connsiteX1" fmla="*/ 3235681 w 3302915"/>
                <a:gd name="connsiteY1" fmla="*/ 2002139 h 2842931"/>
                <a:gd name="connsiteX2" fmla="*/ 3192257 w 3302915"/>
                <a:gd name="connsiteY2" fmla="*/ 2174072 h 2842931"/>
                <a:gd name="connsiteX3" fmla="*/ 3182408 w 3302915"/>
                <a:gd name="connsiteY3" fmla="*/ 2377267 h 2842931"/>
                <a:gd name="connsiteX4" fmla="*/ 2944283 w 3302915"/>
                <a:gd name="connsiteY4" fmla="*/ 2529665 h 2842931"/>
                <a:gd name="connsiteX5" fmla="*/ 2717798 w 3302915"/>
                <a:gd name="connsiteY5" fmla="*/ 2647140 h 2842931"/>
                <a:gd name="connsiteX6" fmla="*/ 2493433 w 3302915"/>
                <a:gd name="connsiteY6" fmla="*/ 2740273 h 2842931"/>
                <a:gd name="connsiteX7" fmla="*/ 2286001 w 3302915"/>
                <a:gd name="connsiteY7" fmla="*/ 2795306 h 2842931"/>
                <a:gd name="connsiteX8" fmla="*/ 2061633 w 3302915"/>
                <a:gd name="connsiteY8" fmla="*/ 2824940 h 2842931"/>
                <a:gd name="connsiteX9" fmla="*/ 1862665 w 3302915"/>
                <a:gd name="connsiteY9" fmla="*/ 2842931 h 2842931"/>
                <a:gd name="connsiteX10" fmla="*/ 1644648 w 3302915"/>
                <a:gd name="connsiteY10" fmla="*/ 2837639 h 2842931"/>
                <a:gd name="connsiteX11" fmla="*/ 1330324 w 3302915"/>
                <a:gd name="connsiteY11" fmla="*/ 2785780 h 2842931"/>
                <a:gd name="connsiteX12" fmla="*/ 1029758 w 3302915"/>
                <a:gd name="connsiteY12" fmla="*/ 2700056 h 2842931"/>
                <a:gd name="connsiteX13" fmla="*/ 777874 w 3302915"/>
                <a:gd name="connsiteY13" fmla="*/ 2605867 h 2842931"/>
                <a:gd name="connsiteX14" fmla="*/ 608542 w 3302915"/>
                <a:gd name="connsiteY14" fmla="*/ 2504264 h 2842931"/>
                <a:gd name="connsiteX15" fmla="*/ 394758 w 3302915"/>
                <a:gd name="connsiteY15" fmla="*/ 2366680 h 2842931"/>
                <a:gd name="connsiteX16" fmla="*/ 173568 w 3302915"/>
                <a:gd name="connsiteY16" fmla="*/ 2185704 h 2842931"/>
                <a:gd name="connsiteX17" fmla="*/ 0 w 3302915"/>
                <a:gd name="connsiteY17" fmla="*/ 2033306 h 2842931"/>
                <a:gd name="connsiteX18" fmla="*/ 1727200 w 3302915"/>
                <a:gd name="connsiteY18" fmla="*/ 132539 h 2842931"/>
                <a:gd name="connsiteX19" fmla="*/ 1956226 w 3302915"/>
                <a:gd name="connsiteY19" fmla="*/ 165454 h 2842931"/>
                <a:gd name="connsiteX20" fmla="*/ 2202816 w 3302915"/>
                <a:gd name="connsiteY20" fmla="*/ 242434 h 2842931"/>
                <a:gd name="connsiteX21" fmla="*/ 2366247 w 3302915"/>
                <a:gd name="connsiteY21" fmla="*/ 305922 h 2842931"/>
                <a:gd name="connsiteX22" fmla="*/ 2483987 w 3302915"/>
                <a:gd name="connsiteY22" fmla="*/ 365799 h 2842931"/>
                <a:gd name="connsiteX23" fmla="*/ 2655459 w 3302915"/>
                <a:gd name="connsiteY23" fmla="*/ 459391 h 2842931"/>
                <a:gd name="connsiteX24" fmla="*/ 2761303 w 3302915"/>
                <a:gd name="connsiteY24" fmla="*/ 538638 h 2842931"/>
                <a:gd name="connsiteX25" fmla="*/ 2893003 w 3302915"/>
                <a:gd name="connsiteY25" fmla="*/ 656680 h 2842931"/>
                <a:gd name="connsiteX26" fmla="*/ 2989009 w 3302915"/>
                <a:gd name="connsiteY26" fmla="*/ 760384 h 2842931"/>
                <a:gd name="connsiteX27" fmla="*/ 3038123 w 3302915"/>
                <a:gd name="connsiteY27" fmla="*/ 835376 h 2842931"/>
                <a:gd name="connsiteX28" fmla="*/ 3110916 w 3302915"/>
                <a:gd name="connsiteY28" fmla="*/ 945971 h 2842931"/>
                <a:gd name="connsiteX29" fmla="*/ 3218440 w 3302915"/>
                <a:gd name="connsiteY29" fmla="*/ 1184804 h 2842931"/>
                <a:gd name="connsiteX30" fmla="*/ 3266607 w 3302915"/>
                <a:gd name="connsiteY30" fmla="*/ 1360597 h 2842931"/>
                <a:gd name="connsiteX31" fmla="*/ 3292213 w 3302915"/>
                <a:gd name="connsiteY31" fmla="*/ 1499667 h 2842931"/>
                <a:gd name="connsiteX32" fmla="*/ 3300838 w 3302915"/>
                <a:gd name="connsiteY32" fmla="*/ 1601418 h 2842931"/>
                <a:gd name="connsiteX33" fmla="*/ 3302915 w 3302915"/>
                <a:gd name="connsiteY33" fmla="*/ 1655029 h 2842931"/>
                <a:gd name="connsiteX34" fmla="*/ 3298419 w 3302915"/>
                <a:gd name="connsiteY34" fmla="*/ 1791050 h 2842931"/>
                <a:gd name="connsiteX0" fmla="*/ 3297386 w 3302915"/>
                <a:gd name="connsiteY0" fmla="*/ 1800918 h 2842931"/>
                <a:gd name="connsiteX1" fmla="*/ 3255153 w 3302915"/>
                <a:gd name="connsiteY1" fmla="*/ 2020198 h 2842931"/>
                <a:gd name="connsiteX2" fmla="*/ 3192257 w 3302915"/>
                <a:gd name="connsiteY2" fmla="*/ 2174072 h 2842931"/>
                <a:gd name="connsiteX3" fmla="*/ 3182408 w 3302915"/>
                <a:gd name="connsiteY3" fmla="*/ 2377267 h 2842931"/>
                <a:gd name="connsiteX4" fmla="*/ 2944283 w 3302915"/>
                <a:gd name="connsiteY4" fmla="*/ 2529665 h 2842931"/>
                <a:gd name="connsiteX5" fmla="*/ 2717798 w 3302915"/>
                <a:gd name="connsiteY5" fmla="*/ 2647140 h 2842931"/>
                <a:gd name="connsiteX6" fmla="*/ 2493433 w 3302915"/>
                <a:gd name="connsiteY6" fmla="*/ 2740273 h 2842931"/>
                <a:gd name="connsiteX7" fmla="*/ 2286001 w 3302915"/>
                <a:gd name="connsiteY7" fmla="*/ 2795306 h 2842931"/>
                <a:gd name="connsiteX8" fmla="*/ 2061633 w 3302915"/>
                <a:gd name="connsiteY8" fmla="*/ 2824940 h 2842931"/>
                <a:gd name="connsiteX9" fmla="*/ 1862665 w 3302915"/>
                <a:gd name="connsiteY9" fmla="*/ 2842931 h 2842931"/>
                <a:gd name="connsiteX10" fmla="*/ 1644648 w 3302915"/>
                <a:gd name="connsiteY10" fmla="*/ 2837639 h 2842931"/>
                <a:gd name="connsiteX11" fmla="*/ 1330324 w 3302915"/>
                <a:gd name="connsiteY11" fmla="*/ 2785780 h 2842931"/>
                <a:gd name="connsiteX12" fmla="*/ 1029758 w 3302915"/>
                <a:gd name="connsiteY12" fmla="*/ 2700056 h 2842931"/>
                <a:gd name="connsiteX13" fmla="*/ 777874 w 3302915"/>
                <a:gd name="connsiteY13" fmla="*/ 2605867 h 2842931"/>
                <a:gd name="connsiteX14" fmla="*/ 608542 w 3302915"/>
                <a:gd name="connsiteY14" fmla="*/ 2504264 h 2842931"/>
                <a:gd name="connsiteX15" fmla="*/ 394758 w 3302915"/>
                <a:gd name="connsiteY15" fmla="*/ 2366680 h 2842931"/>
                <a:gd name="connsiteX16" fmla="*/ 173568 w 3302915"/>
                <a:gd name="connsiteY16" fmla="*/ 2185704 h 2842931"/>
                <a:gd name="connsiteX17" fmla="*/ 0 w 3302915"/>
                <a:gd name="connsiteY17" fmla="*/ 2033306 h 2842931"/>
                <a:gd name="connsiteX18" fmla="*/ 1727200 w 3302915"/>
                <a:gd name="connsiteY18" fmla="*/ 132539 h 2842931"/>
                <a:gd name="connsiteX19" fmla="*/ 1956226 w 3302915"/>
                <a:gd name="connsiteY19" fmla="*/ 165454 h 2842931"/>
                <a:gd name="connsiteX20" fmla="*/ 2202816 w 3302915"/>
                <a:gd name="connsiteY20" fmla="*/ 242434 h 2842931"/>
                <a:gd name="connsiteX21" fmla="*/ 2366247 w 3302915"/>
                <a:gd name="connsiteY21" fmla="*/ 305922 h 2842931"/>
                <a:gd name="connsiteX22" fmla="*/ 2483987 w 3302915"/>
                <a:gd name="connsiteY22" fmla="*/ 365799 h 2842931"/>
                <a:gd name="connsiteX23" fmla="*/ 2655459 w 3302915"/>
                <a:gd name="connsiteY23" fmla="*/ 459391 h 2842931"/>
                <a:gd name="connsiteX24" fmla="*/ 2761303 w 3302915"/>
                <a:gd name="connsiteY24" fmla="*/ 538638 h 2842931"/>
                <a:gd name="connsiteX25" fmla="*/ 2893003 w 3302915"/>
                <a:gd name="connsiteY25" fmla="*/ 656680 h 2842931"/>
                <a:gd name="connsiteX26" fmla="*/ 2989009 w 3302915"/>
                <a:gd name="connsiteY26" fmla="*/ 760384 h 2842931"/>
                <a:gd name="connsiteX27" fmla="*/ 3038123 w 3302915"/>
                <a:gd name="connsiteY27" fmla="*/ 835376 h 2842931"/>
                <a:gd name="connsiteX28" fmla="*/ 3110916 w 3302915"/>
                <a:gd name="connsiteY28" fmla="*/ 945971 h 2842931"/>
                <a:gd name="connsiteX29" fmla="*/ 3218440 w 3302915"/>
                <a:gd name="connsiteY29" fmla="*/ 1184804 h 2842931"/>
                <a:gd name="connsiteX30" fmla="*/ 3266607 w 3302915"/>
                <a:gd name="connsiteY30" fmla="*/ 1360597 h 2842931"/>
                <a:gd name="connsiteX31" fmla="*/ 3292213 w 3302915"/>
                <a:gd name="connsiteY31" fmla="*/ 1499667 h 2842931"/>
                <a:gd name="connsiteX32" fmla="*/ 3300838 w 3302915"/>
                <a:gd name="connsiteY32" fmla="*/ 1601418 h 2842931"/>
                <a:gd name="connsiteX33" fmla="*/ 3302915 w 3302915"/>
                <a:gd name="connsiteY33" fmla="*/ 1655029 h 2842931"/>
                <a:gd name="connsiteX34" fmla="*/ 3298419 w 3302915"/>
                <a:gd name="connsiteY34" fmla="*/ 1791050 h 2842931"/>
                <a:gd name="connsiteX0" fmla="*/ 3297386 w 3302915"/>
                <a:gd name="connsiteY0" fmla="*/ 1800918 h 2842931"/>
                <a:gd name="connsiteX1" fmla="*/ 3277716 w 3302915"/>
                <a:gd name="connsiteY1" fmla="*/ 1894087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182408 w 3302915"/>
                <a:gd name="connsiteY4" fmla="*/ 2377267 h 2842931"/>
                <a:gd name="connsiteX5" fmla="*/ 2944283 w 3302915"/>
                <a:gd name="connsiteY5" fmla="*/ 2529665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182408 w 3302915"/>
                <a:gd name="connsiteY4" fmla="*/ 2377267 h 2842931"/>
                <a:gd name="connsiteX5" fmla="*/ 2944283 w 3302915"/>
                <a:gd name="connsiteY5" fmla="*/ 2529665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2944283 w 3302915"/>
                <a:gd name="connsiteY5" fmla="*/ 2529665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2961986 w 3302915"/>
                <a:gd name="connsiteY5" fmla="*/ 2559828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0237 w 3302915"/>
                <a:gd name="connsiteY5" fmla="*/ 2465912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180 w 3302915"/>
                <a:gd name="connsiteY7" fmla="*/ 2675974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180 w 3302915"/>
                <a:gd name="connsiteY7" fmla="*/ 2675974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30404 w 3302915"/>
                <a:gd name="connsiteY7" fmla="*/ 2621008 h 2842931"/>
                <a:gd name="connsiteX8" fmla="*/ 2717180 w 3302915"/>
                <a:gd name="connsiteY8" fmla="*/ 2675974 h 2842931"/>
                <a:gd name="connsiteX9" fmla="*/ 2493433 w 3302915"/>
                <a:gd name="connsiteY9" fmla="*/ 2740273 h 2842931"/>
                <a:gd name="connsiteX10" fmla="*/ 2286001 w 3302915"/>
                <a:gd name="connsiteY10" fmla="*/ 2795306 h 2842931"/>
                <a:gd name="connsiteX11" fmla="*/ 2061633 w 3302915"/>
                <a:gd name="connsiteY11" fmla="*/ 2824940 h 2842931"/>
                <a:gd name="connsiteX12" fmla="*/ 1862665 w 3302915"/>
                <a:gd name="connsiteY12" fmla="*/ 2842931 h 2842931"/>
                <a:gd name="connsiteX13" fmla="*/ 1644648 w 3302915"/>
                <a:gd name="connsiteY13" fmla="*/ 2837639 h 2842931"/>
                <a:gd name="connsiteX14" fmla="*/ 1330324 w 3302915"/>
                <a:gd name="connsiteY14" fmla="*/ 2785780 h 2842931"/>
                <a:gd name="connsiteX15" fmla="*/ 1029758 w 3302915"/>
                <a:gd name="connsiteY15" fmla="*/ 2700056 h 2842931"/>
                <a:gd name="connsiteX16" fmla="*/ 777874 w 3302915"/>
                <a:gd name="connsiteY16" fmla="*/ 2605867 h 2842931"/>
                <a:gd name="connsiteX17" fmla="*/ 608542 w 3302915"/>
                <a:gd name="connsiteY17" fmla="*/ 2504264 h 2842931"/>
                <a:gd name="connsiteX18" fmla="*/ 394758 w 3302915"/>
                <a:gd name="connsiteY18" fmla="*/ 2366680 h 2842931"/>
                <a:gd name="connsiteX19" fmla="*/ 173568 w 3302915"/>
                <a:gd name="connsiteY19" fmla="*/ 2185704 h 2842931"/>
                <a:gd name="connsiteX20" fmla="*/ 0 w 3302915"/>
                <a:gd name="connsiteY20" fmla="*/ 2033306 h 2842931"/>
                <a:gd name="connsiteX21" fmla="*/ 1727200 w 3302915"/>
                <a:gd name="connsiteY21" fmla="*/ 132539 h 2842931"/>
                <a:gd name="connsiteX22" fmla="*/ 1956226 w 3302915"/>
                <a:gd name="connsiteY22" fmla="*/ 165454 h 2842931"/>
                <a:gd name="connsiteX23" fmla="*/ 2202816 w 3302915"/>
                <a:gd name="connsiteY23" fmla="*/ 242434 h 2842931"/>
                <a:gd name="connsiteX24" fmla="*/ 2366247 w 3302915"/>
                <a:gd name="connsiteY24" fmla="*/ 305922 h 2842931"/>
                <a:gd name="connsiteX25" fmla="*/ 2483987 w 3302915"/>
                <a:gd name="connsiteY25" fmla="*/ 365799 h 2842931"/>
                <a:gd name="connsiteX26" fmla="*/ 2655459 w 3302915"/>
                <a:gd name="connsiteY26" fmla="*/ 459391 h 2842931"/>
                <a:gd name="connsiteX27" fmla="*/ 2761303 w 3302915"/>
                <a:gd name="connsiteY27" fmla="*/ 538638 h 2842931"/>
                <a:gd name="connsiteX28" fmla="*/ 2893003 w 3302915"/>
                <a:gd name="connsiteY28" fmla="*/ 656680 h 2842931"/>
                <a:gd name="connsiteX29" fmla="*/ 2989009 w 3302915"/>
                <a:gd name="connsiteY29" fmla="*/ 760384 h 2842931"/>
                <a:gd name="connsiteX30" fmla="*/ 3038123 w 3302915"/>
                <a:gd name="connsiteY30" fmla="*/ 835376 h 2842931"/>
                <a:gd name="connsiteX31" fmla="*/ 3110916 w 3302915"/>
                <a:gd name="connsiteY31" fmla="*/ 945971 h 2842931"/>
                <a:gd name="connsiteX32" fmla="*/ 3218440 w 3302915"/>
                <a:gd name="connsiteY32" fmla="*/ 1184804 h 2842931"/>
                <a:gd name="connsiteX33" fmla="*/ 3266607 w 3302915"/>
                <a:gd name="connsiteY33" fmla="*/ 1360597 h 2842931"/>
                <a:gd name="connsiteX34" fmla="*/ 3292213 w 3302915"/>
                <a:gd name="connsiteY34" fmla="*/ 1499667 h 2842931"/>
                <a:gd name="connsiteX35" fmla="*/ 3300838 w 3302915"/>
                <a:gd name="connsiteY35" fmla="*/ 1601418 h 2842931"/>
                <a:gd name="connsiteX36" fmla="*/ 3302915 w 3302915"/>
                <a:gd name="connsiteY36" fmla="*/ 1655029 h 2842931"/>
                <a:gd name="connsiteX37" fmla="*/ 3298419 w 3302915"/>
                <a:gd name="connsiteY37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830404 w 3302915"/>
                <a:gd name="connsiteY8" fmla="*/ 2621008 h 2842931"/>
                <a:gd name="connsiteX9" fmla="*/ 2717180 w 3302915"/>
                <a:gd name="connsiteY9" fmla="*/ 2675974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95739 w 3302915"/>
                <a:gd name="connsiteY8" fmla="*/ 2647034 h 2842931"/>
                <a:gd name="connsiteX9" fmla="*/ 2717180 w 3302915"/>
                <a:gd name="connsiteY9" fmla="*/ 2675974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95739 w 3302915"/>
                <a:gd name="connsiteY8" fmla="*/ 2647034 h 2842931"/>
                <a:gd name="connsiteX9" fmla="*/ 2607462 w 3302915"/>
                <a:gd name="connsiteY9" fmla="*/ 2708791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607462 w 3302915"/>
                <a:gd name="connsiteY9" fmla="*/ 2708791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607462 w 3302915"/>
                <a:gd name="connsiteY9" fmla="*/ 2708791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6139 w 3302915"/>
                <a:gd name="connsiteY15" fmla="*/ 2808228 h 2842931"/>
                <a:gd name="connsiteX16" fmla="*/ 1330324 w 3302915"/>
                <a:gd name="connsiteY16" fmla="*/ 2785780 h 2842931"/>
                <a:gd name="connsiteX17" fmla="*/ 1029758 w 3302915"/>
                <a:gd name="connsiteY17" fmla="*/ 2700056 h 2842931"/>
                <a:gd name="connsiteX18" fmla="*/ 777874 w 3302915"/>
                <a:gd name="connsiteY18" fmla="*/ 2605867 h 2842931"/>
                <a:gd name="connsiteX19" fmla="*/ 608542 w 3302915"/>
                <a:gd name="connsiteY19" fmla="*/ 2504264 h 2842931"/>
                <a:gd name="connsiteX20" fmla="*/ 394758 w 3302915"/>
                <a:gd name="connsiteY20" fmla="*/ 2366680 h 2842931"/>
                <a:gd name="connsiteX21" fmla="*/ 173568 w 3302915"/>
                <a:gd name="connsiteY21" fmla="*/ 2185704 h 2842931"/>
                <a:gd name="connsiteX22" fmla="*/ 0 w 3302915"/>
                <a:gd name="connsiteY22" fmla="*/ 2033306 h 2842931"/>
                <a:gd name="connsiteX23" fmla="*/ 1727200 w 3302915"/>
                <a:gd name="connsiteY23" fmla="*/ 132539 h 2842931"/>
                <a:gd name="connsiteX24" fmla="*/ 1956226 w 3302915"/>
                <a:gd name="connsiteY24" fmla="*/ 165454 h 2842931"/>
                <a:gd name="connsiteX25" fmla="*/ 2202816 w 3302915"/>
                <a:gd name="connsiteY25" fmla="*/ 242434 h 2842931"/>
                <a:gd name="connsiteX26" fmla="*/ 2366247 w 3302915"/>
                <a:gd name="connsiteY26" fmla="*/ 305922 h 2842931"/>
                <a:gd name="connsiteX27" fmla="*/ 2483987 w 3302915"/>
                <a:gd name="connsiteY27" fmla="*/ 365799 h 2842931"/>
                <a:gd name="connsiteX28" fmla="*/ 2655459 w 3302915"/>
                <a:gd name="connsiteY28" fmla="*/ 459391 h 2842931"/>
                <a:gd name="connsiteX29" fmla="*/ 2761303 w 3302915"/>
                <a:gd name="connsiteY29" fmla="*/ 538638 h 2842931"/>
                <a:gd name="connsiteX30" fmla="*/ 2893003 w 3302915"/>
                <a:gd name="connsiteY30" fmla="*/ 656680 h 2842931"/>
                <a:gd name="connsiteX31" fmla="*/ 2989009 w 3302915"/>
                <a:gd name="connsiteY31" fmla="*/ 760384 h 2842931"/>
                <a:gd name="connsiteX32" fmla="*/ 3038123 w 3302915"/>
                <a:gd name="connsiteY32" fmla="*/ 835376 h 2842931"/>
                <a:gd name="connsiteX33" fmla="*/ 3110916 w 3302915"/>
                <a:gd name="connsiteY33" fmla="*/ 945971 h 2842931"/>
                <a:gd name="connsiteX34" fmla="*/ 3218440 w 3302915"/>
                <a:gd name="connsiteY34" fmla="*/ 1184804 h 2842931"/>
                <a:gd name="connsiteX35" fmla="*/ 3266607 w 3302915"/>
                <a:gd name="connsiteY35" fmla="*/ 1360597 h 2842931"/>
                <a:gd name="connsiteX36" fmla="*/ 3292213 w 3302915"/>
                <a:gd name="connsiteY36" fmla="*/ 1499667 h 2842931"/>
                <a:gd name="connsiteX37" fmla="*/ 3300838 w 3302915"/>
                <a:gd name="connsiteY37" fmla="*/ 1601418 h 2842931"/>
                <a:gd name="connsiteX38" fmla="*/ 3302915 w 3302915"/>
                <a:gd name="connsiteY38" fmla="*/ 1655029 h 2842931"/>
                <a:gd name="connsiteX39" fmla="*/ 3298419 w 3302915"/>
                <a:gd name="connsiteY39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4368 w 3302915"/>
                <a:gd name="connsiteY15" fmla="*/ 2820330 h 2842931"/>
                <a:gd name="connsiteX16" fmla="*/ 1330324 w 3302915"/>
                <a:gd name="connsiteY16" fmla="*/ 2785780 h 2842931"/>
                <a:gd name="connsiteX17" fmla="*/ 1029758 w 3302915"/>
                <a:gd name="connsiteY17" fmla="*/ 2700056 h 2842931"/>
                <a:gd name="connsiteX18" fmla="*/ 777874 w 3302915"/>
                <a:gd name="connsiteY18" fmla="*/ 2605867 h 2842931"/>
                <a:gd name="connsiteX19" fmla="*/ 608542 w 3302915"/>
                <a:gd name="connsiteY19" fmla="*/ 2504264 h 2842931"/>
                <a:gd name="connsiteX20" fmla="*/ 394758 w 3302915"/>
                <a:gd name="connsiteY20" fmla="*/ 2366680 h 2842931"/>
                <a:gd name="connsiteX21" fmla="*/ 173568 w 3302915"/>
                <a:gd name="connsiteY21" fmla="*/ 2185704 h 2842931"/>
                <a:gd name="connsiteX22" fmla="*/ 0 w 3302915"/>
                <a:gd name="connsiteY22" fmla="*/ 2033306 h 2842931"/>
                <a:gd name="connsiteX23" fmla="*/ 1727200 w 3302915"/>
                <a:gd name="connsiteY23" fmla="*/ 132539 h 2842931"/>
                <a:gd name="connsiteX24" fmla="*/ 1956226 w 3302915"/>
                <a:gd name="connsiteY24" fmla="*/ 165454 h 2842931"/>
                <a:gd name="connsiteX25" fmla="*/ 2202816 w 3302915"/>
                <a:gd name="connsiteY25" fmla="*/ 242434 h 2842931"/>
                <a:gd name="connsiteX26" fmla="*/ 2366247 w 3302915"/>
                <a:gd name="connsiteY26" fmla="*/ 305922 h 2842931"/>
                <a:gd name="connsiteX27" fmla="*/ 2483987 w 3302915"/>
                <a:gd name="connsiteY27" fmla="*/ 365799 h 2842931"/>
                <a:gd name="connsiteX28" fmla="*/ 2655459 w 3302915"/>
                <a:gd name="connsiteY28" fmla="*/ 459391 h 2842931"/>
                <a:gd name="connsiteX29" fmla="*/ 2761303 w 3302915"/>
                <a:gd name="connsiteY29" fmla="*/ 538638 h 2842931"/>
                <a:gd name="connsiteX30" fmla="*/ 2893003 w 3302915"/>
                <a:gd name="connsiteY30" fmla="*/ 656680 h 2842931"/>
                <a:gd name="connsiteX31" fmla="*/ 2989009 w 3302915"/>
                <a:gd name="connsiteY31" fmla="*/ 760384 h 2842931"/>
                <a:gd name="connsiteX32" fmla="*/ 3038123 w 3302915"/>
                <a:gd name="connsiteY32" fmla="*/ 835376 h 2842931"/>
                <a:gd name="connsiteX33" fmla="*/ 3110916 w 3302915"/>
                <a:gd name="connsiteY33" fmla="*/ 945971 h 2842931"/>
                <a:gd name="connsiteX34" fmla="*/ 3218440 w 3302915"/>
                <a:gd name="connsiteY34" fmla="*/ 1184804 h 2842931"/>
                <a:gd name="connsiteX35" fmla="*/ 3266607 w 3302915"/>
                <a:gd name="connsiteY35" fmla="*/ 1360597 h 2842931"/>
                <a:gd name="connsiteX36" fmla="*/ 3292213 w 3302915"/>
                <a:gd name="connsiteY36" fmla="*/ 1499667 h 2842931"/>
                <a:gd name="connsiteX37" fmla="*/ 3300838 w 3302915"/>
                <a:gd name="connsiteY37" fmla="*/ 1601418 h 2842931"/>
                <a:gd name="connsiteX38" fmla="*/ 3302915 w 3302915"/>
                <a:gd name="connsiteY38" fmla="*/ 1655029 h 2842931"/>
                <a:gd name="connsiteX39" fmla="*/ 3298419 w 3302915"/>
                <a:gd name="connsiteY39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4368 w 3302915"/>
                <a:gd name="connsiteY15" fmla="*/ 2820330 h 2842931"/>
                <a:gd name="connsiteX16" fmla="*/ 1330324 w 3302915"/>
                <a:gd name="connsiteY16" fmla="*/ 2785780 h 2842931"/>
                <a:gd name="connsiteX17" fmla="*/ 1208910 w 3302915"/>
                <a:gd name="connsiteY17" fmla="*/ 2747066 h 2842931"/>
                <a:gd name="connsiteX18" fmla="*/ 1029758 w 3302915"/>
                <a:gd name="connsiteY18" fmla="*/ 2700056 h 2842931"/>
                <a:gd name="connsiteX19" fmla="*/ 777874 w 3302915"/>
                <a:gd name="connsiteY19" fmla="*/ 2605867 h 2842931"/>
                <a:gd name="connsiteX20" fmla="*/ 608542 w 3302915"/>
                <a:gd name="connsiteY20" fmla="*/ 2504264 h 2842931"/>
                <a:gd name="connsiteX21" fmla="*/ 394758 w 3302915"/>
                <a:gd name="connsiteY21" fmla="*/ 2366680 h 2842931"/>
                <a:gd name="connsiteX22" fmla="*/ 173568 w 3302915"/>
                <a:gd name="connsiteY22" fmla="*/ 2185704 h 2842931"/>
                <a:gd name="connsiteX23" fmla="*/ 0 w 3302915"/>
                <a:gd name="connsiteY23" fmla="*/ 2033306 h 2842931"/>
                <a:gd name="connsiteX24" fmla="*/ 1727200 w 3302915"/>
                <a:gd name="connsiteY24" fmla="*/ 132539 h 2842931"/>
                <a:gd name="connsiteX25" fmla="*/ 1956226 w 3302915"/>
                <a:gd name="connsiteY25" fmla="*/ 165454 h 2842931"/>
                <a:gd name="connsiteX26" fmla="*/ 2202816 w 3302915"/>
                <a:gd name="connsiteY26" fmla="*/ 242434 h 2842931"/>
                <a:gd name="connsiteX27" fmla="*/ 2366247 w 3302915"/>
                <a:gd name="connsiteY27" fmla="*/ 305922 h 2842931"/>
                <a:gd name="connsiteX28" fmla="*/ 2483987 w 3302915"/>
                <a:gd name="connsiteY28" fmla="*/ 365799 h 2842931"/>
                <a:gd name="connsiteX29" fmla="*/ 2655459 w 3302915"/>
                <a:gd name="connsiteY29" fmla="*/ 459391 h 2842931"/>
                <a:gd name="connsiteX30" fmla="*/ 2761303 w 3302915"/>
                <a:gd name="connsiteY30" fmla="*/ 538638 h 2842931"/>
                <a:gd name="connsiteX31" fmla="*/ 2893003 w 3302915"/>
                <a:gd name="connsiteY31" fmla="*/ 656680 h 2842931"/>
                <a:gd name="connsiteX32" fmla="*/ 2989009 w 3302915"/>
                <a:gd name="connsiteY32" fmla="*/ 760384 h 2842931"/>
                <a:gd name="connsiteX33" fmla="*/ 3038123 w 3302915"/>
                <a:gd name="connsiteY33" fmla="*/ 835376 h 2842931"/>
                <a:gd name="connsiteX34" fmla="*/ 3110916 w 3302915"/>
                <a:gd name="connsiteY34" fmla="*/ 945971 h 2842931"/>
                <a:gd name="connsiteX35" fmla="*/ 3218440 w 3302915"/>
                <a:gd name="connsiteY35" fmla="*/ 1184804 h 2842931"/>
                <a:gd name="connsiteX36" fmla="*/ 3266607 w 3302915"/>
                <a:gd name="connsiteY36" fmla="*/ 1360597 h 2842931"/>
                <a:gd name="connsiteX37" fmla="*/ 3292213 w 3302915"/>
                <a:gd name="connsiteY37" fmla="*/ 1499667 h 2842931"/>
                <a:gd name="connsiteX38" fmla="*/ 3300838 w 3302915"/>
                <a:gd name="connsiteY38" fmla="*/ 1601418 h 2842931"/>
                <a:gd name="connsiteX39" fmla="*/ 3302915 w 3302915"/>
                <a:gd name="connsiteY39" fmla="*/ 1655029 h 2842931"/>
                <a:gd name="connsiteX40" fmla="*/ 3298419 w 3302915"/>
                <a:gd name="connsiteY40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4368 w 3302915"/>
                <a:gd name="connsiteY15" fmla="*/ 2820330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777874 w 3302915"/>
                <a:gd name="connsiteY19" fmla="*/ 2605867 h 2842931"/>
                <a:gd name="connsiteX20" fmla="*/ 608542 w 3302915"/>
                <a:gd name="connsiteY20" fmla="*/ 2504264 h 2842931"/>
                <a:gd name="connsiteX21" fmla="*/ 394758 w 3302915"/>
                <a:gd name="connsiteY21" fmla="*/ 2366680 h 2842931"/>
                <a:gd name="connsiteX22" fmla="*/ 173568 w 3302915"/>
                <a:gd name="connsiteY22" fmla="*/ 2185704 h 2842931"/>
                <a:gd name="connsiteX23" fmla="*/ 0 w 3302915"/>
                <a:gd name="connsiteY23" fmla="*/ 2033306 h 2842931"/>
                <a:gd name="connsiteX24" fmla="*/ 1727200 w 3302915"/>
                <a:gd name="connsiteY24" fmla="*/ 132539 h 2842931"/>
                <a:gd name="connsiteX25" fmla="*/ 1956226 w 3302915"/>
                <a:gd name="connsiteY25" fmla="*/ 165454 h 2842931"/>
                <a:gd name="connsiteX26" fmla="*/ 2202816 w 3302915"/>
                <a:gd name="connsiteY26" fmla="*/ 242434 h 2842931"/>
                <a:gd name="connsiteX27" fmla="*/ 2366247 w 3302915"/>
                <a:gd name="connsiteY27" fmla="*/ 305922 h 2842931"/>
                <a:gd name="connsiteX28" fmla="*/ 2483987 w 3302915"/>
                <a:gd name="connsiteY28" fmla="*/ 365799 h 2842931"/>
                <a:gd name="connsiteX29" fmla="*/ 2655459 w 3302915"/>
                <a:gd name="connsiteY29" fmla="*/ 459391 h 2842931"/>
                <a:gd name="connsiteX30" fmla="*/ 2761303 w 3302915"/>
                <a:gd name="connsiteY30" fmla="*/ 538638 h 2842931"/>
                <a:gd name="connsiteX31" fmla="*/ 2893003 w 3302915"/>
                <a:gd name="connsiteY31" fmla="*/ 656680 h 2842931"/>
                <a:gd name="connsiteX32" fmla="*/ 2989009 w 3302915"/>
                <a:gd name="connsiteY32" fmla="*/ 760384 h 2842931"/>
                <a:gd name="connsiteX33" fmla="*/ 3038123 w 3302915"/>
                <a:gd name="connsiteY33" fmla="*/ 835376 h 2842931"/>
                <a:gd name="connsiteX34" fmla="*/ 3110916 w 3302915"/>
                <a:gd name="connsiteY34" fmla="*/ 945971 h 2842931"/>
                <a:gd name="connsiteX35" fmla="*/ 3218440 w 3302915"/>
                <a:gd name="connsiteY35" fmla="*/ 1184804 h 2842931"/>
                <a:gd name="connsiteX36" fmla="*/ 3266607 w 3302915"/>
                <a:gd name="connsiteY36" fmla="*/ 1360597 h 2842931"/>
                <a:gd name="connsiteX37" fmla="*/ 3292213 w 3302915"/>
                <a:gd name="connsiteY37" fmla="*/ 1499667 h 2842931"/>
                <a:gd name="connsiteX38" fmla="*/ 3300838 w 3302915"/>
                <a:gd name="connsiteY38" fmla="*/ 1601418 h 2842931"/>
                <a:gd name="connsiteX39" fmla="*/ 3302915 w 3302915"/>
                <a:gd name="connsiteY39" fmla="*/ 1655029 h 2842931"/>
                <a:gd name="connsiteX40" fmla="*/ 3298419 w 3302915"/>
                <a:gd name="connsiteY40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81819 w 3302915"/>
                <a:gd name="connsiteY15" fmla="*/ 2815095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777874 w 3302915"/>
                <a:gd name="connsiteY19" fmla="*/ 2605867 h 2842931"/>
                <a:gd name="connsiteX20" fmla="*/ 608542 w 3302915"/>
                <a:gd name="connsiteY20" fmla="*/ 2504264 h 2842931"/>
                <a:gd name="connsiteX21" fmla="*/ 394758 w 3302915"/>
                <a:gd name="connsiteY21" fmla="*/ 2366680 h 2842931"/>
                <a:gd name="connsiteX22" fmla="*/ 173568 w 3302915"/>
                <a:gd name="connsiteY22" fmla="*/ 2185704 h 2842931"/>
                <a:gd name="connsiteX23" fmla="*/ 0 w 3302915"/>
                <a:gd name="connsiteY23" fmla="*/ 2033306 h 2842931"/>
                <a:gd name="connsiteX24" fmla="*/ 1727200 w 3302915"/>
                <a:gd name="connsiteY24" fmla="*/ 132539 h 2842931"/>
                <a:gd name="connsiteX25" fmla="*/ 1956226 w 3302915"/>
                <a:gd name="connsiteY25" fmla="*/ 165454 h 2842931"/>
                <a:gd name="connsiteX26" fmla="*/ 2202816 w 3302915"/>
                <a:gd name="connsiteY26" fmla="*/ 242434 h 2842931"/>
                <a:gd name="connsiteX27" fmla="*/ 2366247 w 3302915"/>
                <a:gd name="connsiteY27" fmla="*/ 305922 h 2842931"/>
                <a:gd name="connsiteX28" fmla="*/ 2483987 w 3302915"/>
                <a:gd name="connsiteY28" fmla="*/ 365799 h 2842931"/>
                <a:gd name="connsiteX29" fmla="*/ 2655459 w 3302915"/>
                <a:gd name="connsiteY29" fmla="*/ 459391 h 2842931"/>
                <a:gd name="connsiteX30" fmla="*/ 2761303 w 3302915"/>
                <a:gd name="connsiteY30" fmla="*/ 538638 h 2842931"/>
                <a:gd name="connsiteX31" fmla="*/ 2893003 w 3302915"/>
                <a:gd name="connsiteY31" fmla="*/ 656680 h 2842931"/>
                <a:gd name="connsiteX32" fmla="*/ 2989009 w 3302915"/>
                <a:gd name="connsiteY32" fmla="*/ 760384 h 2842931"/>
                <a:gd name="connsiteX33" fmla="*/ 3038123 w 3302915"/>
                <a:gd name="connsiteY33" fmla="*/ 835376 h 2842931"/>
                <a:gd name="connsiteX34" fmla="*/ 3110916 w 3302915"/>
                <a:gd name="connsiteY34" fmla="*/ 945971 h 2842931"/>
                <a:gd name="connsiteX35" fmla="*/ 3218440 w 3302915"/>
                <a:gd name="connsiteY35" fmla="*/ 1184804 h 2842931"/>
                <a:gd name="connsiteX36" fmla="*/ 3266607 w 3302915"/>
                <a:gd name="connsiteY36" fmla="*/ 1360597 h 2842931"/>
                <a:gd name="connsiteX37" fmla="*/ 3292213 w 3302915"/>
                <a:gd name="connsiteY37" fmla="*/ 1499667 h 2842931"/>
                <a:gd name="connsiteX38" fmla="*/ 3300838 w 3302915"/>
                <a:gd name="connsiteY38" fmla="*/ 1601418 h 2842931"/>
                <a:gd name="connsiteX39" fmla="*/ 3302915 w 3302915"/>
                <a:gd name="connsiteY39" fmla="*/ 1655029 h 2842931"/>
                <a:gd name="connsiteX40" fmla="*/ 3298419 w 3302915"/>
                <a:gd name="connsiteY40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81819 w 3302915"/>
                <a:gd name="connsiteY15" fmla="*/ 2815095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900306 w 3302915"/>
                <a:gd name="connsiteY19" fmla="*/ 2652328 h 2842931"/>
                <a:gd name="connsiteX20" fmla="*/ 777874 w 3302915"/>
                <a:gd name="connsiteY20" fmla="*/ 2605867 h 2842931"/>
                <a:gd name="connsiteX21" fmla="*/ 608542 w 3302915"/>
                <a:gd name="connsiteY21" fmla="*/ 2504264 h 2842931"/>
                <a:gd name="connsiteX22" fmla="*/ 394758 w 3302915"/>
                <a:gd name="connsiteY22" fmla="*/ 2366680 h 2842931"/>
                <a:gd name="connsiteX23" fmla="*/ 173568 w 3302915"/>
                <a:gd name="connsiteY23" fmla="*/ 2185704 h 2842931"/>
                <a:gd name="connsiteX24" fmla="*/ 0 w 3302915"/>
                <a:gd name="connsiteY24" fmla="*/ 2033306 h 2842931"/>
                <a:gd name="connsiteX25" fmla="*/ 1727200 w 3302915"/>
                <a:gd name="connsiteY25" fmla="*/ 132539 h 2842931"/>
                <a:gd name="connsiteX26" fmla="*/ 1956226 w 3302915"/>
                <a:gd name="connsiteY26" fmla="*/ 165454 h 2842931"/>
                <a:gd name="connsiteX27" fmla="*/ 2202816 w 3302915"/>
                <a:gd name="connsiteY27" fmla="*/ 242434 h 2842931"/>
                <a:gd name="connsiteX28" fmla="*/ 2366247 w 3302915"/>
                <a:gd name="connsiteY28" fmla="*/ 305922 h 2842931"/>
                <a:gd name="connsiteX29" fmla="*/ 2483987 w 3302915"/>
                <a:gd name="connsiteY29" fmla="*/ 365799 h 2842931"/>
                <a:gd name="connsiteX30" fmla="*/ 2655459 w 3302915"/>
                <a:gd name="connsiteY30" fmla="*/ 459391 h 2842931"/>
                <a:gd name="connsiteX31" fmla="*/ 2761303 w 3302915"/>
                <a:gd name="connsiteY31" fmla="*/ 538638 h 2842931"/>
                <a:gd name="connsiteX32" fmla="*/ 2893003 w 3302915"/>
                <a:gd name="connsiteY32" fmla="*/ 656680 h 2842931"/>
                <a:gd name="connsiteX33" fmla="*/ 2989009 w 3302915"/>
                <a:gd name="connsiteY33" fmla="*/ 760384 h 2842931"/>
                <a:gd name="connsiteX34" fmla="*/ 3038123 w 3302915"/>
                <a:gd name="connsiteY34" fmla="*/ 835376 h 2842931"/>
                <a:gd name="connsiteX35" fmla="*/ 3110916 w 3302915"/>
                <a:gd name="connsiteY35" fmla="*/ 945971 h 2842931"/>
                <a:gd name="connsiteX36" fmla="*/ 3218440 w 3302915"/>
                <a:gd name="connsiteY36" fmla="*/ 1184804 h 2842931"/>
                <a:gd name="connsiteX37" fmla="*/ 3266607 w 3302915"/>
                <a:gd name="connsiteY37" fmla="*/ 1360597 h 2842931"/>
                <a:gd name="connsiteX38" fmla="*/ 3292213 w 3302915"/>
                <a:gd name="connsiteY38" fmla="*/ 1499667 h 2842931"/>
                <a:gd name="connsiteX39" fmla="*/ 3300838 w 3302915"/>
                <a:gd name="connsiteY39" fmla="*/ 1601418 h 2842931"/>
                <a:gd name="connsiteX40" fmla="*/ 3302915 w 3302915"/>
                <a:gd name="connsiteY40" fmla="*/ 1655029 h 2842931"/>
                <a:gd name="connsiteX41" fmla="*/ 3298419 w 3302915"/>
                <a:gd name="connsiteY41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81819 w 3302915"/>
                <a:gd name="connsiteY15" fmla="*/ 2815095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900306 w 3302915"/>
                <a:gd name="connsiteY19" fmla="*/ 2652328 h 2842931"/>
                <a:gd name="connsiteX20" fmla="*/ 771864 w 3302915"/>
                <a:gd name="connsiteY20" fmla="*/ 2594219 h 2842931"/>
                <a:gd name="connsiteX21" fmla="*/ 608542 w 3302915"/>
                <a:gd name="connsiteY21" fmla="*/ 2504264 h 2842931"/>
                <a:gd name="connsiteX22" fmla="*/ 394758 w 3302915"/>
                <a:gd name="connsiteY22" fmla="*/ 2366680 h 2842931"/>
                <a:gd name="connsiteX23" fmla="*/ 173568 w 3302915"/>
                <a:gd name="connsiteY23" fmla="*/ 2185704 h 2842931"/>
                <a:gd name="connsiteX24" fmla="*/ 0 w 3302915"/>
                <a:gd name="connsiteY24" fmla="*/ 2033306 h 2842931"/>
                <a:gd name="connsiteX25" fmla="*/ 1727200 w 3302915"/>
                <a:gd name="connsiteY25" fmla="*/ 132539 h 2842931"/>
                <a:gd name="connsiteX26" fmla="*/ 1956226 w 3302915"/>
                <a:gd name="connsiteY26" fmla="*/ 165454 h 2842931"/>
                <a:gd name="connsiteX27" fmla="*/ 2202816 w 3302915"/>
                <a:gd name="connsiteY27" fmla="*/ 242434 h 2842931"/>
                <a:gd name="connsiteX28" fmla="*/ 2366247 w 3302915"/>
                <a:gd name="connsiteY28" fmla="*/ 305922 h 2842931"/>
                <a:gd name="connsiteX29" fmla="*/ 2483987 w 3302915"/>
                <a:gd name="connsiteY29" fmla="*/ 365799 h 2842931"/>
                <a:gd name="connsiteX30" fmla="*/ 2655459 w 3302915"/>
                <a:gd name="connsiteY30" fmla="*/ 459391 h 2842931"/>
                <a:gd name="connsiteX31" fmla="*/ 2761303 w 3302915"/>
                <a:gd name="connsiteY31" fmla="*/ 538638 h 2842931"/>
                <a:gd name="connsiteX32" fmla="*/ 2893003 w 3302915"/>
                <a:gd name="connsiteY32" fmla="*/ 656680 h 2842931"/>
                <a:gd name="connsiteX33" fmla="*/ 2989009 w 3302915"/>
                <a:gd name="connsiteY33" fmla="*/ 760384 h 2842931"/>
                <a:gd name="connsiteX34" fmla="*/ 3038123 w 3302915"/>
                <a:gd name="connsiteY34" fmla="*/ 835376 h 2842931"/>
                <a:gd name="connsiteX35" fmla="*/ 3110916 w 3302915"/>
                <a:gd name="connsiteY35" fmla="*/ 945971 h 2842931"/>
                <a:gd name="connsiteX36" fmla="*/ 3218440 w 3302915"/>
                <a:gd name="connsiteY36" fmla="*/ 1184804 h 2842931"/>
                <a:gd name="connsiteX37" fmla="*/ 3266607 w 3302915"/>
                <a:gd name="connsiteY37" fmla="*/ 1360597 h 2842931"/>
                <a:gd name="connsiteX38" fmla="*/ 3292213 w 3302915"/>
                <a:gd name="connsiteY38" fmla="*/ 1499667 h 2842931"/>
                <a:gd name="connsiteX39" fmla="*/ 3300838 w 3302915"/>
                <a:gd name="connsiteY39" fmla="*/ 1601418 h 2842931"/>
                <a:gd name="connsiteX40" fmla="*/ 3302915 w 3302915"/>
                <a:gd name="connsiteY40" fmla="*/ 1655029 h 2842931"/>
                <a:gd name="connsiteX41" fmla="*/ 3298419 w 3302915"/>
                <a:gd name="connsiteY41" fmla="*/ 1791050 h 2842931"/>
                <a:gd name="connsiteX0" fmla="*/ 3297386 w 3302915"/>
                <a:gd name="connsiteY0" fmla="*/ 1668379 h 2710392"/>
                <a:gd name="connsiteX1" fmla="*/ 3283398 w 3302915"/>
                <a:gd name="connsiteY1" fmla="*/ 1768416 h 2710392"/>
                <a:gd name="connsiteX2" fmla="*/ 3255153 w 3302915"/>
                <a:gd name="connsiteY2" fmla="*/ 1887659 h 2710392"/>
                <a:gd name="connsiteX3" fmla="*/ 3192257 w 3302915"/>
                <a:gd name="connsiteY3" fmla="*/ 2041533 h 2710392"/>
                <a:gd name="connsiteX4" fmla="*/ 3097929 w 3302915"/>
                <a:gd name="connsiteY4" fmla="*/ 2228073 h 2710392"/>
                <a:gd name="connsiteX5" fmla="*/ 3028183 w 3302915"/>
                <a:gd name="connsiteY5" fmla="*/ 2335308 h 2710392"/>
                <a:gd name="connsiteX6" fmla="*/ 2961986 w 3302915"/>
                <a:gd name="connsiteY6" fmla="*/ 2427289 h 2710392"/>
                <a:gd name="connsiteX7" fmla="*/ 2843702 w 3302915"/>
                <a:gd name="connsiteY7" fmla="*/ 2492490 h 2710392"/>
                <a:gd name="connsiteX8" fmla="*/ 2727521 w 3302915"/>
                <a:gd name="connsiteY8" fmla="*/ 2544884 h 2710392"/>
                <a:gd name="connsiteX9" fmla="*/ 2597910 w 3302915"/>
                <a:gd name="connsiteY9" fmla="*/ 2588810 h 2710392"/>
                <a:gd name="connsiteX10" fmla="*/ 2452923 w 3302915"/>
                <a:gd name="connsiteY10" fmla="*/ 2624502 h 2710392"/>
                <a:gd name="connsiteX11" fmla="*/ 2286001 w 3302915"/>
                <a:gd name="connsiteY11" fmla="*/ 2662767 h 2710392"/>
                <a:gd name="connsiteX12" fmla="*/ 2061633 w 3302915"/>
                <a:gd name="connsiteY12" fmla="*/ 2692401 h 2710392"/>
                <a:gd name="connsiteX13" fmla="*/ 1862665 w 3302915"/>
                <a:gd name="connsiteY13" fmla="*/ 2710392 h 2710392"/>
                <a:gd name="connsiteX14" fmla="*/ 1644648 w 3302915"/>
                <a:gd name="connsiteY14" fmla="*/ 2705100 h 2710392"/>
                <a:gd name="connsiteX15" fmla="*/ 1481819 w 3302915"/>
                <a:gd name="connsiteY15" fmla="*/ 2682556 h 2710392"/>
                <a:gd name="connsiteX16" fmla="*/ 1330324 w 3302915"/>
                <a:gd name="connsiteY16" fmla="*/ 2653241 h 2710392"/>
                <a:gd name="connsiteX17" fmla="*/ 1177622 w 3302915"/>
                <a:gd name="connsiteY17" fmla="*/ 2613958 h 2710392"/>
                <a:gd name="connsiteX18" fmla="*/ 1029758 w 3302915"/>
                <a:gd name="connsiteY18" fmla="*/ 2567517 h 2710392"/>
                <a:gd name="connsiteX19" fmla="*/ 900306 w 3302915"/>
                <a:gd name="connsiteY19" fmla="*/ 2519789 h 2710392"/>
                <a:gd name="connsiteX20" fmla="*/ 771864 w 3302915"/>
                <a:gd name="connsiteY20" fmla="*/ 2461680 h 2710392"/>
                <a:gd name="connsiteX21" fmla="*/ 608542 w 3302915"/>
                <a:gd name="connsiteY21" fmla="*/ 2371725 h 2710392"/>
                <a:gd name="connsiteX22" fmla="*/ 394758 w 3302915"/>
                <a:gd name="connsiteY22" fmla="*/ 2234141 h 2710392"/>
                <a:gd name="connsiteX23" fmla="*/ 173568 w 3302915"/>
                <a:gd name="connsiteY23" fmla="*/ 2053165 h 2710392"/>
                <a:gd name="connsiteX24" fmla="*/ 0 w 3302915"/>
                <a:gd name="connsiteY24" fmla="*/ 1900767 h 2710392"/>
                <a:gd name="connsiteX25" fmla="*/ 1727200 w 3302915"/>
                <a:gd name="connsiteY25" fmla="*/ 0 h 2710392"/>
                <a:gd name="connsiteX26" fmla="*/ 1956226 w 3302915"/>
                <a:gd name="connsiteY26" fmla="*/ 32915 h 2710392"/>
                <a:gd name="connsiteX27" fmla="*/ 2202816 w 3302915"/>
                <a:gd name="connsiteY27" fmla="*/ 109895 h 2710392"/>
                <a:gd name="connsiteX28" fmla="*/ 2366247 w 3302915"/>
                <a:gd name="connsiteY28" fmla="*/ 173383 h 2710392"/>
                <a:gd name="connsiteX29" fmla="*/ 2483987 w 3302915"/>
                <a:gd name="connsiteY29" fmla="*/ 233260 h 2710392"/>
                <a:gd name="connsiteX30" fmla="*/ 2655459 w 3302915"/>
                <a:gd name="connsiteY30" fmla="*/ 326852 h 2710392"/>
                <a:gd name="connsiteX31" fmla="*/ 2761303 w 3302915"/>
                <a:gd name="connsiteY31" fmla="*/ 406099 h 2710392"/>
                <a:gd name="connsiteX32" fmla="*/ 2893003 w 3302915"/>
                <a:gd name="connsiteY32" fmla="*/ 524141 h 2710392"/>
                <a:gd name="connsiteX33" fmla="*/ 2989009 w 3302915"/>
                <a:gd name="connsiteY33" fmla="*/ 627845 h 2710392"/>
                <a:gd name="connsiteX34" fmla="*/ 3038123 w 3302915"/>
                <a:gd name="connsiteY34" fmla="*/ 702837 h 2710392"/>
                <a:gd name="connsiteX35" fmla="*/ 3110916 w 3302915"/>
                <a:gd name="connsiteY35" fmla="*/ 813432 h 2710392"/>
                <a:gd name="connsiteX36" fmla="*/ 3218440 w 3302915"/>
                <a:gd name="connsiteY36" fmla="*/ 1052265 h 2710392"/>
                <a:gd name="connsiteX37" fmla="*/ 3266607 w 3302915"/>
                <a:gd name="connsiteY37" fmla="*/ 1228058 h 2710392"/>
                <a:gd name="connsiteX38" fmla="*/ 3292213 w 3302915"/>
                <a:gd name="connsiteY38" fmla="*/ 1367128 h 2710392"/>
                <a:gd name="connsiteX39" fmla="*/ 3300838 w 3302915"/>
                <a:gd name="connsiteY39" fmla="*/ 1468879 h 2710392"/>
                <a:gd name="connsiteX40" fmla="*/ 3302915 w 3302915"/>
                <a:gd name="connsiteY40" fmla="*/ 1522490 h 2710392"/>
                <a:gd name="connsiteX41" fmla="*/ 3298419 w 3302915"/>
                <a:gd name="connsiteY41" fmla="*/ 1658511 h 2710392"/>
                <a:gd name="connsiteX0" fmla="*/ 3387599 w 3393128"/>
                <a:gd name="connsiteY0" fmla="*/ 1677939 h 2719952"/>
                <a:gd name="connsiteX1" fmla="*/ 3373611 w 3393128"/>
                <a:gd name="connsiteY1" fmla="*/ 1777976 h 2719952"/>
                <a:gd name="connsiteX2" fmla="*/ 3345366 w 3393128"/>
                <a:gd name="connsiteY2" fmla="*/ 1897219 h 2719952"/>
                <a:gd name="connsiteX3" fmla="*/ 3282470 w 3393128"/>
                <a:gd name="connsiteY3" fmla="*/ 2051093 h 2719952"/>
                <a:gd name="connsiteX4" fmla="*/ 3188142 w 3393128"/>
                <a:gd name="connsiteY4" fmla="*/ 2237633 h 2719952"/>
                <a:gd name="connsiteX5" fmla="*/ 3118396 w 3393128"/>
                <a:gd name="connsiteY5" fmla="*/ 2344868 h 2719952"/>
                <a:gd name="connsiteX6" fmla="*/ 3052199 w 3393128"/>
                <a:gd name="connsiteY6" fmla="*/ 2436849 h 2719952"/>
                <a:gd name="connsiteX7" fmla="*/ 2933915 w 3393128"/>
                <a:gd name="connsiteY7" fmla="*/ 2502050 h 2719952"/>
                <a:gd name="connsiteX8" fmla="*/ 2817734 w 3393128"/>
                <a:gd name="connsiteY8" fmla="*/ 2554444 h 2719952"/>
                <a:gd name="connsiteX9" fmla="*/ 2688123 w 3393128"/>
                <a:gd name="connsiteY9" fmla="*/ 2598370 h 2719952"/>
                <a:gd name="connsiteX10" fmla="*/ 2543136 w 3393128"/>
                <a:gd name="connsiteY10" fmla="*/ 2634062 h 2719952"/>
                <a:gd name="connsiteX11" fmla="*/ 2376214 w 3393128"/>
                <a:gd name="connsiteY11" fmla="*/ 2672327 h 2719952"/>
                <a:gd name="connsiteX12" fmla="*/ 2151846 w 3393128"/>
                <a:gd name="connsiteY12" fmla="*/ 2701961 h 2719952"/>
                <a:gd name="connsiteX13" fmla="*/ 1952878 w 3393128"/>
                <a:gd name="connsiteY13" fmla="*/ 2719952 h 2719952"/>
                <a:gd name="connsiteX14" fmla="*/ 1734861 w 3393128"/>
                <a:gd name="connsiteY14" fmla="*/ 2714660 h 2719952"/>
                <a:gd name="connsiteX15" fmla="*/ 1572032 w 3393128"/>
                <a:gd name="connsiteY15" fmla="*/ 2692116 h 2719952"/>
                <a:gd name="connsiteX16" fmla="*/ 1420537 w 3393128"/>
                <a:gd name="connsiteY16" fmla="*/ 2662801 h 2719952"/>
                <a:gd name="connsiteX17" fmla="*/ 1267835 w 3393128"/>
                <a:gd name="connsiteY17" fmla="*/ 2623518 h 2719952"/>
                <a:gd name="connsiteX18" fmla="*/ 1119971 w 3393128"/>
                <a:gd name="connsiteY18" fmla="*/ 2577077 h 2719952"/>
                <a:gd name="connsiteX19" fmla="*/ 990519 w 3393128"/>
                <a:gd name="connsiteY19" fmla="*/ 2529349 h 2719952"/>
                <a:gd name="connsiteX20" fmla="*/ 862077 w 3393128"/>
                <a:gd name="connsiteY20" fmla="*/ 2471240 h 2719952"/>
                <a:gd name="connsiteX21" fmla="*/ 698755 w 3393128"/>
                <a:gd name="connsiteY21" fmla="*/ 2381285 h 2719952"/>
                <a:gd name="connsiteX22" fmla="*/ 484971 w 3393128"/>
                <a:gd name="connsiteY22" fmla="*/ 2243701 h 2719952"/>
                <a:gd name="connsiteX23" fmla="*/ 263781 w 3393128"/>
                <a:gd name="connsiteY23" fmla="*/ 2062725 h 2719952"/>
                <a:gd name="connsiteX24" fmla="*/ 90213 w 3393128"/>
                <a:gd name="connsiteY24" fmla="*/ 1910327 h 2719952"/>
                <a:gd name="connsiteX25" fmla="*/ 1816755 w 3393128"/>
                <a:gd name="connsiteY25" fmla="*/ 0 h 2719952"/>
                <a:gd name="connsiteX26" fmla="*/ 2046439 w 3393128"/>
                <a:gd name="connsiteY26" fmla="*/ 42475 h 2719952"/>
                <a:gd name="connsiteX27" fmla="*/ 2293029 w 3393128"/>
                <a:gd name="connsiteY27" fmla="*/ 119455 h 2719952"/>
                <a:gd name="connsiteX28" fmla="*/ 2456460 w 3393128"/>
                <a:gd name="connsiteY28" fmla="*/ 182943 h 2719952"/>
                <a:gd name="connsiteX29" fmla="*/ 2574200 w 3393128"/>
                <a:gd name="connsiteY29" fmla="*/ 242820 h 2719952"/>
                <a:gd name="connsiteX30" fmla="*/ 2745672 w 3393128"/>
                <a:gd name="connsiteY30" fmla="*/ 336412 h 2719952"/>
                <a:gd name="connsiteX31" fmla="*/ 2851516 w 3393128"/>
                <a:gd name="connsiteY31" fmla="*/ 415659 h 2719952"/>
                <a:gd name="connsiteX32" fmla="*/ 2983216 w 3393128"/>
                <a:gd name="connsiteY32" fmla="*/ 533701 h 2719952"/>
                <a:gd name="connsiteX33" fmla="*/ 3079222 w 3393128"/>
                <a:gd name="connsiteY33" fmla="*/ 637405 h 2719952"/>
                <a:gd name="connsiteX34" fmla="*/ 3128336 w 3393128"/>
                <a:gd name="connsiteY34" fmla="*/ 712397 h 2719952"/>
                <a:gd name="connsiteX35" fmla="*/ 3201129 w 3393128"/>
                <a:gd name="connsiteY35" fmla="*/ 822992 h 2719952"/>
                <a:gd name="connsiteX36" fmla="*/ 3308653 w 3393128"/>
                <a:gd name="connsiteY36" fmla="*/ 1061825 h 2719952"/>
                <a:gd name="connsiteX37" fmla="*/ 3356820 w 3393128"/>
                <a:gd name="connsiteY37" fmla="*/ 1237618 h 2719952"/>
                <a:gd name="connsiteX38" fmla="*/ 3382426 w 3393128"/>
                <a:gd name="connsiteY38" fmla="*/ 1376688 h 2719952"/>
                <a:gd name="connsiteX39" fmla="*/ 3391051 w 3393128"/>
                <a:gd name="connsiteY39" fmla="*/ 1478439 h 2719952"/>
                <a:gd name="connsiteX40" fmla="*/ 3393128 w 3393128"/>
                <a:gd name="connsiteY40" fmla="*/ 1532050 h 2719952"/>
                <a:gd name="connsiteX41" fmla="*/ 3388632 w 3393128"/>
                <a:gd name="connsiteY41" fmla="*/ 1668071 h 2719952"/>
                <a:gd name="connsiteX0" fmla="*/ 3387599 w 3393128"/>
                <a:gd name="connsiteY0" fmla="*/ 1677939 h 2719952"/>
                <a:gd name="connsiteX1" fmla="*/ 3373611 w 3393128"/>
                <a:gd name="connsiteY1" fmla="*/ 1777976 h 2719952"/>
                <a:gd name="connsiteX2" fmla="*/ 3345366 w 3393128"/>
                <a:gd name="connsiteY2" fmla="*/ 1897219 h 2719952"/>
                <a:gd name="connsiteX3" fmla="*/ 3282470 w 3393128"/>
                <a:gd name="connsiteY3" fmla="*/ 2051093 h 2719952"/>
                <a:gd name="connsiteX4" fmla="*/ 3188142 w 3393128"/>
                <a:gd name="connsiteY4" fmla="*/ 2237633 h 2719952"/>
                <a:gd name="connsiteX5" fmla="*/ 3118396 w 3393128"/>
                <a:gd name="connsiteY5" fmla="*/ 2344868 h 2719952"/>
                <a:gd name="connsiteX6" fmla="*/ 3052199 w 3393128"/>
                <a:gd name="connsiteY6" fmla="*/ 2436849 h 2719952"/>
                <a:gd name="connsiteX7" fmla="*/ 2933915 w 3393128"/>
                <a:gd name="connsiteY7" fmla="*/ 2502050 h 2719952"/>
                <a:gd name="connsiteX8" fmla="*/ 2817734 w 3393128"/>
                <a:gd name="connsiteY8" fmla="*/ 2554444 h 2719952"/>
                <a:gd name="connsiteX9" fmla="*/ 2688123 w 3393128"/>
                <a:gd name="connsiteY9" fmla="*/ 2598370 h 2719952"/>
                <a:gd name="connsiteX10" fmla="*/ 2543136 w 3393128"/>
                <a:gd name="connsiteY10" fmla="*/ 2634062 h 2719952"/>
                <a:gd name="connsiteX11" fmla="*/ 2376214 w 3393128"/>
                <a:gd name="connsiteY11" fmla="*/ 2672327 h 2719952"/>
                <a:gd name="connsiteX12" fmla="*/ 2151846 w 3393128"/>
                <a:gd name="connsiteY12" fmla="*/ 2701961 h 2719952"/>
                <a:gd name="connsiteX13" fmla="*/ 1952878 w 3393128"/>
                <a:gd name="connsiteY13" fmla="*/ 2719952 h 2719952"/>
                <a:gd name="connsiteX14" fmla="*/ 1734861 w 3393128"/>
                <a:gd name="connsiteY14" fmla="*/ 2714660 h 2719952"/>
                <a:gd name="connsiteX15" fmla="*/ 1572032 w 3393128"/>
                <a:gd name="connsiteY15" fmla="*/ 2692116 h 2719952"/>
                <a:gd name="connsiteX16" fmla="*/ 1420537 w 3393128"/>
                <a:gd name="connsiteY16" fmla="*/ 2662801 h 2719952"/>
                <a:gd name="connsiteX17" fmla="*/ 1267835 w 3393128"/>
                <a:gd name="connsiteY17" fmla="*/ 2623518 h 2719952"/>
                <a:gd name="connsiteX18" fmla="*/ 1119971 w 3393128"/>
                <a:gd name="connsiteY18" fmla="*/ 2577077 h 2719952"/>
                <a:gd name="connsiteX19" fmla="*/ 990519 w 3393128"/>
                <a:gd name="connsiteY19" fmla="*/ 2529349 h 2719952"/>
                <a:gd name="connsiteX20" fmla="*/ 862077 w 3393128"/>
                <a:gd name="connsiteY20" fmla="*/ 2471240 h 2719952"/>
                <a:gd name="connsiteX21" fmla="*/ 698755 w 3393128"/>
                <a:gd name="connsiteY21" fmla="*/ 2381285 h 2719952"/>
                <a:gd name="connsiteX22" fmla="*/ 484971 w 3393128"/>
                <a:gd name="connsiteY22" fmla="*/ 2243701 h 2719952"/>
                <a:gd name="connsiteX23" fmla="*/ 263781 w 3393128"/>
                <a:gd name="connsiteY23" fmla="*/ 2062725 h 2719952"/>
                <a:gd name="connsiteX24" fmla="*/ 90213 w 3393128"/>
                <a:gd name="connsiteY24" fmla="*/ 1910327 h 2719952"/>
                <a:gd name="connsiteX25" fmla="*/ 1816755 w 3393128"/>
                <a:gd name="connsiteY25" fmla="*/ 0 h 2719952"/>
                <a:gd name="connsiteX26" fmla="*/ 2046439 w 3393128"/>
                <a:gd name="connsiteY26" fmla="*/ 42475 h 2719952"/>
                <a:gd name="connsiteX27" fmla="*/ 2293029 w 3393128"/>
                <a:gd name="connsiteY27" fmla="*/ 119455 h 2719952"/>
                <a:gd name="connsiteX28" fmla="*/ 2456460 w 3393128"/>
                <a:gd name="connsiteY28" fmla="*/ 182943 h 2719952"/>
                <a:gd name="connsiteX29" fmla="*/ 2574200 w 3393128"/>
                <a:gd name="connsiteY29" fmla="*/ 242820 h 2719952"/>
                <a:gd name="connsiteX30" fmla="*/ 2745672 w 3393128"/>
                <a:gd name="connsiteY30" fmla="*/ 336412 h 2719952"/>
                <a:gd name="connsiteX31" fmla="*/ 2851516 w 3393128"/>
                <a:gd name="connsiteY31" fmla="*/ 415659 h 2719952"/>
                <a:gd name="connsiteX32" fmla="*/ 2983216 w 3393128"/>
                <a:gd name="connsiteY32" fmla="*/ 533701 h 2719952"/>
                <a:gd name="connsiteX33" fmla="*/ 3079222 w 3393128"/>
                <a:gd name="connsiteY33" fmla="*/ 637405 h 2719952"/>
                <a:gd name="connsiteX34" fmla="*/ 3128336 w 3393128"/>
                <a:gd name="connsiteY34" fmla="*/ 712397 h 2719952"/>
                <a:gd name="connsiteX35" fmla="*/ 3201129 w 3393128"/>
                <a:gd name="connsiteY35" fmla="*/ 822992 h 2719952"/>
                <a:gd name="connsiteX36" fmla="*/ 3308653 w 3393128"/>
                <a:gd name="connsiteY36" fmla="*/ 1061825 h 2719952"/>
                <a:gd name="connsiteX37" fmla="*/ 3356820 w 3393128"/>
                <a:gd name="connsiteY37" fmla="*/ 1237618 h 2719952"/>
                <a:gd name="connsiteX38" fmla="*/ 3382426 w 3393128"/>
                <a:gd name="connsiteY38" fmla="*/ 1376688 h 2719952"/>
                <a:gd name="connsiteX39" fmla="*/ 3391051 w 3393128"/>
                <a:gd name="connsiteY39" fmla="*/ 1478439 h 2719952"/>
                <a:gd name="connsiteX40" fmla="*/ 3393128 w 3393128"/>
                <a:gd name="connsiteY40" fmla="*/ 1532050 h 2719952"/>
                <a:gd name="connsiteX41" fmla="*/ 3388632 w 3393128"/>
                <a:gd name="connsiteY41" fmla="*/ 1668071 h 2719952"/>
                <a:gd name="connsiteX0" fmla="*/ 3354029 w 3359558"/>
                <a:gd name="connsiteY0" fmla="*/ 1811309 h 2853322"/>
                <a:gd name="connsiteX1" fmla="*/ 3340041 w 3359558"/>
                <a:gd name="connsiteY1" fmla="*/ 1911346 h 2853322"/>
                <a:gd name="connsiteX2" fmla="*/ 3311796 w 3359558"/>
                <a:gd name="connsiteY2" fmla="*/ 2030589 h 2853322"/>
                <a:gd name="connsiteX3" fmla="*/ 3248900 w 3359558"/>
                <a:gd name="connsiteY3" fmla="*/ 2184463 h 2853322"/>
                <a:gd name="connsiteX4" fmla="*/ 3154572 w 3359558"/>
                <a:gd name="connsiteY4" fmla="*/ 2371003 h 2853322"/>
                <a:gd name="connsiteX5" fmla="*/ 3084826 w 3359558"/>
                <a:gd name="connsiteY5" fmla="*/ 2478238 h 2853322"/>
                <a:gd name="connsiteX6" fmla="*/ 3018629 w 3359558"/>
                <a:gd name="connsiteY6" fmla="*/ 2570219 h 2853322"/>
                <a:gd name="connsiteX7" fmla="*/ 2900345 w 3359558"/>
                <a:gd name="connsiteY7" fmla="*/ 2635420 h 2853322"/>
                <a:gd name="connsiteX8" fmla="*/ 2784164 w 3359558"/>
                <a:gd name="connsiteY8" fmla="*/ 2687814 h 2853322"/>
                <a:gd name="connsiteX9" fmla="*/ 2654553 w 3359558"/>
                <a:gd name="connsiteY9" fmla="*/ 2731740 h 2853322"/>
                <a:gd name="connsiteX10" fmla="*/ 2509566 w 3359558"/>
                <a:gd name="connsiteY10" fmla="*/ 2767432 h 2853322"/>
                <a:gd name="connsiteX11" fmla="*/ 2342644 w 3359558"/>
                <a:gd name="connsiteY11" fmla="*/ 2805697 h 2853322"/>
                <a:gd name="connsiteX12" fmla="*/ 2118276 w 3359558"/>
                <a:gd name="connsiteY12" fmla="*/ 2835331 h 2853322"/>
                <a:gd name="connsiteX13" fmla="*/ 1919308 w 3359558"/>
                <a:gd name="connsiteY13" fmla="*/ 2853322 h 2853322"/>
                <a:gd name="connsiteX14" fmla="*/ 1701291 w 3359558"/>
                <a:gd name="connsiteY14" fmla="*/ 2848030 h 2853322"/>
                <a:gd name="connsiteX15" fmla="*/ 1538462 w 3359558"/>
                <a:gd name="connsiteY15" fmla="*/ 2825486 h 2853322"/>
                <a:gd name="connsiteX16" fmla="*/ 1386967 w 3359558"/>
                <a:gd name="connsiteY16" fmla="*/ 2796171 h 2853322"/>
                <a:gd name="connsiteX17" fmla="*/ 1234265 w 3359558"/>
                <a:gd name="connsiteY17" fmla="*/ 2756888 h 2853322"/>
                <a:gd name="connsiteX18" fmla="*/ 1086401 w 3359558"/>
                <a:gd name="connsiteY18" fmla="*/ 2710447 h 2853322"/>
                <a:gd name="connsiteX19" fmla="*/ 956949 w 3359558"/>
                <a:gd name="connsiteY19" fmla="*/ 2662719 h 2853322"/>
                <a:gd name="connsiteX20" fmla="*/ 828507 w 3359558"/>
                <a:gd name="connsiteY20" fmla="*/ 2604610 h 2853322"/>
                <a:gd name="connsiteX21" fmla="*/ 665185 w 3359558"/>
                <a:gd name="connsiteY21" fmla="*/ 2514655 h 2853322"/>
                <a:gd name="connsiteX22" fmla="*/ 451401 w 3359558"/>
                <a:gd name="connsiteY22" fmla="*/ 2377071 h 2853322"/>
                <a:gd name="connsiteX23" fmla="*/ 230211 w 3359558"/>
                <a:gd name="connsiteY23" fmla="*/ 2196095 h 2853322"/>
                <a:gd name="connsiteX24" fmla="*/ 97097 w 3359558"/>
                <a:gd name="connsiteY24" fmla="*/ 2076529 h 2853322"/>
                <a:gd name="connsiteX25" fmla="*/ 1783185 w 3359558"/>
                <a:gd name="connsiteY25" fmla="*/ 133370 h 2853322"/>
                <a:gd name="connsiteX26" fmla="*/ 2012869 w 3359558"/>
                <a:gd name="connsiteY26" fmla="*/ 175845 h 2853322"/>
                <a:gd name="connsiteX27" fmla="*/ 2259459 w 3359558"/>
                <a:gd name="connsiteY27" fmla="*/ 252825 h 2853322"/>
                <a:gd name="connsiteX28" fmla="*/ 2422890 w 3359558"/>
                <a:gd name="connsiteY28" fmla="*/ 316313 h 2853322"/>
                <a:gd name="connsiteX29" fmla="*/ 2540630 w 3359558"/>
                <a:gd name="connsiteY29" fmla="*/ 376190 h 2853322"/>
                <a:gd name="connsiteX30" fmla="*/ 2712102 w 3359558"/>
                <a:gd name="connsiteY30" fmla="*/ 469782 h 2853322"/>
                <a:gd name="connsiteX31" fmla="*/ 2817946 w 3359558"/>
                <a:gd name="connsiteY31" fmla="*/ 549029 h 2853322"/>
                <a:gd name="connsiteX32" fmla="*/ 2949646 w 3359558"/>
                <a:gd name="connsiteY32" fmla="*/ 667071 h 2853322"/>
                <a:gd name="connsiteX33" fmla="*/ 3045652 w 3359558"/>
                <a:gd name="connsiteY33" fmla="*/ 770775 h 2853322"/>
                <a:gd name="connsiteX34" fmla="*/ 3094766 w 3359558"/>
                <a:gd name="connsiteY34" fmla="*/ 845767 h 2853322"/>
                <a:gd name="connsiteX35" fmla="*/ 3167559 w 3359558"/>
                <a:gd name="connsiteY35" fmla="*/ 956362 h 2853322"/>
                <a:gd name="connsiteX36" fmla="*/ 3275083 w 3359558"/>
                <a:gd name="connsiteY36" fmla="*/ 1195195 h 2853322"/>
                <a:gd name="connsiteX37" fmla="*/ 3323250 w 3359558"/>
                <a:gd name="connsiteY37" fmla="*/ 1370988 h 2853322"/>
                <a:gd name="connsiteX38" fmla="*/ 3348856 w 3359558"/>
                <a:gd name="connsiteY38" fmla="*/ 1510058 h 2853322"/>
                <a:gd name="connsiteX39" fmla="*/ 3357481 w 3359558"/>
                <a:gd name="connsiteY39" fmla="*/ 1611809 h 2853322"/>
                <a:gd name="connsiteX40" fmla="*/ 3359558 w 3359558"/>
                <a:gd name="connsiteY40" fmla="*/ 1665420 h 2853322"/>
                <a:gd name="connsiteX41" fmla="*/ 3355062 w 3359558"/>
                <a:gd name="connsiteY41" fmla="*/ 1801441 h 2853322"/>
                <a:gd name="connsiteX0" fmla="*/ 3354029 w 3359558"/>
                <a:gd name="connsiteY0" fmla="*/ 1677939 h 2719952"/>
                <a:gd name="connsiteX1" fmla="*/ 3340041 w 3359558"/>
                <a:gd name="connsiteY1" fmla="*/ 1777976 h 2719952"/>
                <a:gd name="connsiteX2" fmla="*/ 3311796 w 3359558"/>
                <a:gd name="connsiteY2" fmla="*/ 1897219 h 2719952"/>
                <a:gd name="connsiteX3" fmla="*/ 3248900 w 3359558"/>
                <a:gd name="connsiteY3" fmla="*/ 2051093 h 2719952"/>
                <a:gd name="connsiteX4" fmla="*/ 3154572 w 3359558"/>
                <a:gd name="connsiteY4" fmla="*/ 2237633 h 2719952"/>
                <a:gd name="connsiteX5" fmla="*/ 3084826 w 3359558"/>
                <a:gd name="connsiteY5" fmla="*/ 2344868 h 2719952"/>
                <a:gd name="connsiteX6" fmla="*/ 3018629 w 3359558"/>
                <a:gd name="connsiteY6" fmla="*/ 2436849 h 2719952"/>
                <a:gd name="connsiteX7" fmla="*/ 2900345 w 3359558"/>
                <a:gd name="connsiteY7" fmla="*/ 2502050 h 2719952"/>
                <a:gd name="connsiteX8" fmla="*/ 2784164 w 3359558"/>
                <a:gd name="connsiteY8" fmla="*/ 2554444 h 2719952"/>
                <a:gd name="connsiteX9" fmla="*/ 2654553 w 3359558"/>
                <a:gd name="connsiteY9" fmla="*/ 2598370 h 2719952"/>
                <a:gd name="connsiteX10" fmla="*/ 2509566 w 3359558"/>
                <a:gd name="connsiteY10" fmla="*/ 2634062 h 2719952"/>
                <a:gd name="connsiteX11" fmla="*/ 2342644 w 3359558"/>
                <a:gd name="connsiteY11" fmla="*/ 2672327 h 2719952"/>
                <a:gd name="connsiteX12" fmla="*/ 2118276 w 3359558"/>
                <a:gd name="connsiteY12" fmla="*/ 2701961 h 2719952"/>
                <a:gd name="connsiteX13" fmla="*/ 1919308 w 3359558"/>
                <a:gd name="connsiteY13" fmla="*/ 2719952 h 2719952"/>
                <a:gd name="connsiteX14" fmla="*/ 1701291 w 3359558"/>
                <a:gd name="connsiteY14" fmla="*/ 2714660 h 2719952"/>
                <a:gd name="connsiteX15" fmla="*/ 1538462 w 3359558"/>
                <a:gd name="connsiteY15" fmla="*/ 2692116 h 2719952"/>
                <a:gd name="connsiteX16" fmla="*/ 1386967 w 3359558"/>
                <a:gd name="connsiteY16" fmla="*/ 2662801 h 2719952"/>
                <a:gd name="connsiteX17" fmla="*/ 1234265 w 3359558"/>
                <a:gd name="connsiteY17" fmla="*/ 2623518 h 2719952"/>
                <a:gd name="connsiteX18" fmla="*/ 1086401 w 3359558"/>
                <a:gd name="connsiteY18" fmla="*/ 2577077 h 2719952"/>
                <a:gd name="connsiteX19" fmla="*/ 956949 w 3359558"/>
                <a:gd name="connsiteY19" fmla="*/ 2529349 h 2719952"/>
                <a:gd name="connsiteX20" fmla="*/ 828507 w 3359558"/>
                <a:gd name="connsiteY20" fmla="*/ 2471240 h 2719952"/>
                <a:gd name="connsiteX21" fmla="*/ 665185 w 3359558"/>
                <a:gd name="connsiteY21" fmla="*/ 2381285 h 2719952"/>
                <a:gd name="connsiteX22" fmla="*/ 451401 w 3359558"/>
                <a:gd name="connsiteY22" fmla="*/ 2243701 h 2719952"/>
                <a:gd name="connsiteX23" fmla="*/ 230211 w 3359558"/>
                <a:gd name="connsiteY23" fmla="*/ 2062725 h 2719952"/>
                <a:gd name="connsiteX24" fmla="*/ 97097 w 3359558"/>
                <a:gd name="connsiteY24" fmla="*/ 1943159 h 2719952"/>
                <a:gd name="connsiteX25" fmla="*/ 1783185 w 3359558"/>
                <a:gd name="connsiteY25" fmla="*/ 0 h 2719952"/>
                <a:gd name="connsiteX26" fmla="*/ 2012869 w 3359558"/>
                <a:gd name="connsiteY26" fmla="*/ 42475 h 2719952"/>
                <a:gd name="connsiteX27" fmla="*/ 2259459 w 3359558"/>
                <a:gd name="connsiteY27" fmla="*/ 119455 h 2719952"/>
                <a:gd name="connsiteX28" fmla="*/ 2422890 w 3359558"/>
                <a:gd name="connsiteY28" fmla="*/ 182943 h 2719952"/>
                <a:gd name="connsiteX29" fmla="*/ 2540630 w 3359558"/>
                <a:gd name="connsiteY29" fmla="*/ 242820 h 2719952"/>
                <a:gd name="connsiteX30" fmla="*/ 2712102 w 3359558"/>
                <a:gd name="connsiteY30" fmla="*/ 336412 h 2719952"/>
                <a:gd name="connsiteX31" fmla="*/ 2817946 w 3359558"/>
                <a:gd name="connsiteY31" fmla="*/ 415659 h 2719952"/>
                <a:gd name="connsiteX32" fmla="*/ 2949646 w 3359558"/>
                <a:gd name="connsiteY32" fmla="*/ 533701 h 2719952"/>
                <a:gd name="connsiteX33" fmla="*/ 3045652 w 3359558"/>
                <a:gd name="connsiteY33" fmla="*/ 637405 h 2719952"/>
                <a:gd name="connsiteX34" fmla="*/ 3094766 w 3359558"/>
                <a:gd name="connsiteY34" fmla="*/ 712397 h 2719952"/>
                <a:gd name="connsiteX35" fmla="*/ 3167559 w 3359558"/>
                <a:gd name="connsiteY35" fmla="*/ 822992 h 2719952"/>
                <a:gd name="connsiteX36" fmla="*/ 3275083 w 3359558"/>
                <a:gd name="connsiteY36" fmla="*/ 1061825 h 2719952"/>
                <a:gd name="connsiteX37" fmla="*/ 3323250 w 3359558"/>
                <a:gd name="connsiteY37" fmla="*/ 1237618 h 2719952"/>
                <a:gd name="connsiteX38" fmla="*/ 3348856 w 3359558"/>
                <a:gd name="connsiteY38" fmla="*/ 1376688 h 2719952"/>
                <a:gd name="connsiteX39" fmla="*/ 3357481 w 3359558"/>
                <a:gd name="connsiteY39" fmla="*/ 1478439 h 2719952"/>
                <a:gd name="connsiteX40" fmla="*/ 3359558 w 3359558"/>
                <a:gd name="connsiteY40" fmla="*/ 1532050 h 2719952"/>
                <a:gd name="connsiteX41" fmla="*/ 3355062 w 3359558"/>
                <a:gd name="connsiteY41" fmla="*/ 1668071 h 2719952"/>
                <a:gd name="connsiteX0" fmla="*/ 3256932 w 3262461"/>
                <a:gd name="connsiteY0" fmla="*/ 1677939 h 2719952"/>
                <a:gd name="connsiteX1" fmla="*/ 3242944 w 3262461"/>
                <a:gd name="connsiteY1" fmla="*/ 1777976 h 2719952"/>
                <a:gd name="connsiteX2" fmla="*/ 3214699 w 3262461"/>
                <a:gd name="connsiteY2" fmla="*/ 1897219 h 2719952"/>
                <a:gd name="connsiteX3" fmla="*/ 3151803 w 3262461"/>
                <a:gd name="connsiteY3" fmla="*/ 2051093 h 2719952"/>
                <a:gd name="connsiteX4" fmla="*/ 3057475 w 3262461"/>
                <a:gd name="connsiteY4" fmla="*/ 2237633 h 2719952"/>
                <a:gd name="connsiteX5" fmla="*/ 2987729 w 3262461"/>
                <a:gd name="connsiteY5" fmla="*/ 2344868 h 2719952"/>
                <a:gd name="connsiteX6" fmla="*/ 2921532 w 3262461"/>
                <a:gd name="connsiteY6" fmla="*/ 2436849 h 2719952"/>
                <a:gd name="connsiteX7" fmla="*/ 2803248 w 3262461"/>
                <a:gd name="connsiteY7" fmla="*/ 2502050 h 2719952"/>
                <a:gd name="connsiteX8" fmla="*/ 2687067 w 3262461"/>
                <a:gd name="connsiteY8" fmla="*/ 2554444 h 2719952"/>
                <a:gd name="connsiteX9" fmla="*/ 2557456 w 3262461"/>
                <a:gd name="connsiteY9" fmla="*/ 2598370 h 2719952"/>
                <a:gd name="connsiteX10" fmla="*/ 2412469 w 3262461"/>
                <a:gd name="connsiteY10" fmla="*/ 2634062 h 2719952"/>
                <a:gd name="connsiteX11" fmla="*/ 2245547 w 3262461"/>
                <a:gd name="connsiteY11" fmla="*/ 2672327 h 2719952"/>
                <a:gd name="connsiteX12" fmla="*/ 2021179 w 3262461"/>
                <a:gd name="connsiteY12" fmla="*/ 2701961 h 2719952"/>
                <a:gd name="connsiteX13" fmla="*/ 1822211 w 3262461"/>
                <a:gd name="connsiteY13" fmla="*/ 2719952 h 2719952"/>
                <a:gd name="connsiteX14" fmla="*/ 1604194 w 3262461"/>
                <a:gd name="connsiteY14" fmla="*/ 2714660 h 2719952"/>
                <a:gd name="connsiteX15" fmla="*/ 1441365 w 3262461"/>
                <a:gd name="connsiteY15" fmla="*/ 2692116 h 2719952"/>
                <a:gd name="connsiteX16" fmla="*/ 1289870 w 3262461"/>
                <a:gd name="connsiteY16" fmla="*/ 2662801 h 2719952"/>
                <a:gd name="connsiteX17" fmla="*/ 1137168 w 3262461"/>
                <a:gd name="connsiteY17" fmla="*/ 2623518 h 2719952"/>
                <a:gd name="connsiteX18" fmla="*/ 989304 w 3262461"/>
                <a:gd name="connsiteY18" fmla="*/ 2577077 h 2719952"/>
                <a:gd name="connsiteX19" fmla="*/ 859852 w 3262461"/>
                <a:gd name="connsiteY19" fmla="*/ 2529349 h 2719952"/>
                <a:gd name="connsiteX20" fmla="*/ 731410 w 3262461"/>
                <a:gd name="connsiteY20" fmla="*/ 2471240 h 2719952"/>
                <a:gd name="connsiteX21" fmla="*/ 568088 w 3262461"/>
                <a:gd name="connsiteY21" fmla="*/ 2381285 h 2719952"/>
                <a:gd name="connsiteX22" fmla="*/ 354304 w 3262461"/>
                <a:gd name="connsiteY22" fmla="*/ 2243701 h 2719952"/>
                <a:gd name="connsiteX23" fmla="*/ 133114 w 3262461"/>
                <a:gd name="connsiteY23" fmla="*/ 2062725 h 2719952"/>
                <a:gd name="connsiteX24" fmla="*/ 0 w 3262461"/>
                <a:gd name="connsiteY24" fmla="*/ 1943159 h 2719952"/>
                <a:gd name="connsiteX25" fmla="*/ 1686088 w 3262461"/>
                <a:gd name="connsiteY25" fmla="*/ 0 h 2719952"/>
                <a:gd name="connsiteX26" fmla="*/ 1915772 w 3262461"/>
                <a:gd name="connsiteY26" fmla="*/ 42475 h 2719952"/>
                <a:gd name="connsiteX27" fmla="*/ 2162362 w 3262461"/>
                <a:gd name="connsiteY27" fmla="*/ 119455 h 2719952"/>
                <a:gd name="connsiteX28" fmla="*/ 2325793 w 3262461"/>
                <a:gd name="connsiteY28" fmla="*/ 182943 h 2719952"/>
                <a:gd name="connsiteX29" fmla="*/ 2443533 w 3262461"/>
                <a:gd name="connsiteY29" fmla="*/ 242820 h 2719952"/>
                <a:gd name="connsiteX30" fmla="*/ 2615005 w 3262461"/>
                <a:gd name="connsiteY30" fmla="*/ 336412 h 2719952"/>
                <a:gd name="connsiteX31" fmla="*/ 2720849 w 3262461"/>
                <a:gd name="connsiteY31" fmla="*/ 415659 h 2719952"/>
                <a:gd name="connsiteX32" fmla="*/ 2852549 w 3262461"/>
                <a:gd name="connsiteY32" fmla="*/ 533701 h 2719952"/>
                <a:gd name="connsiteX33" fmla="*/ 2948555 w 3262461"/>
                <a:gd name="connsiteY33" fmla="*/ 637405 h 2719952"/>
                <a:gd name="connsiteX34" fmla="*/ 2997669 w 3262461"/>
                <a:gd name="connsiteY34" fmla="*/ 712397 h 2719952"/>
                <a:gd name="connsiteX35" fmla="*/ 3070462 w 3262461"/>
                <a:gd name="connsiteY35" fmla="*/ 822992 h 2719952"/>
                <a:gd name="connsiteX36" fmla="*/ 3177986 w 3262461"/>
                <a:gd name="connsiteY36" fmla="*/ 1061825 h 2719952"/>
                <a:gd name="connsiteX37" fmla="*/ 3226153 w 3262461"/>
                <a:gd name="connsiteY37" fmla="*/ 1237618 h 2719952"/>
                <a:gd name="connsiteX38" fmla="*/ 3251759 w 3262461"/>
                <a:gd name="connsiteY38" fmla="*/ 1376688 h 2719952"/>
                <a:gd name="connsiteX39" fmla="*/ 3260384 w 3262461"/>
                <a:gd name="connsiteY39" fmla="*/ 1478439 h 2719952"/>
                <a:gd name="connsiteX40" fmla="*/ 3262461 w 3262461"/>
                <a:gd name="connsiteY40" fmla="*/ 1532050 h 2719952"/>
                <a:gd name="connsiteX41" fmla="*/ 3257965 w 3262461"/>
                <a:gd name="connsiteY41" fmla="*/ 1668071 h 27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262461" h="2719952">
                  <a:moveTo>
                    <a:pt x="3256932" y="1677939"/>
                  </a:moveTo>
                  <a:lnTo>
                    <a:pt x="3242944" y="1777976"/>
                  </a:lnTo>
                  <a:lnTo>
                    <a:pt x="3214699" y="1897219"/>
                  </a:lnTo>
                  <a:lnTo>
                    <a:pt x="3151803" y="2051093"/>
                  </a:lnTo>
                  <a:lnTo>
                    <a:pt x="3057475" y="2237633"/>
                  </a:lnTo>
                  <a:lnTo>
                    <a:pt x="2987729" y="2344868"/>
                  </a:lnTo>
                  <a:cubicBezTo>
                    <a:pt x="2965663" y="2375528"/>
                    <a:pt x="2952279" y="2410652"/>
                    <a:pt x="2921532" y="2436849"/>
                  </a:cubicBezTo>
                  <a:cubicBezTo>
                    <a:pt x="2890785" y="2463046"/>
                    <a:pt x="2825178" y="2491853"/>
                    <a:pt x="2803248" y="2502050"/>
                  </a:cubicBezTo>
                  <a:cubicBezTo>
                    <a:pt x="2781318" y="2512247"/>
                    <a:pt x="2708044" y="2544360"/>
                    <a:pt x="2687067" y="2554444"/>
                  </a:cubicBezTo>
                  <a:cubicBezTo>
                    <a:pt x="2666090" y="2564528"/>
                    <a:pt x="2613618" y="2578492"/>
                    <a:pt x="2557456" y="2598370"/>
                  </a:cubicBezTo>
                  <a:lnTo>
                    <a:pt x="2412469" y="2634062"/>
                  </a:lnTo>
                  <a:cubicBezTo>
                    <a:pt x="2356828" y="2646817"/>
                    <a:pt x="2310762" y="2661011"/>
                    <a:pt x="2245547" y="2672327"/>
                  </a:cubicBezTo>
                  <a:cubicBezTo>
                    <a:pt x="2180332" y="2683643"/>
                    <a:pt x="2095968" y="2692083"/>
                    <a:pt x="2021179" y="2701961"/>
                  </a:cubicBezTo>
                  <a:cubicBezTo>
                    <a:pt x="1950623" y="2709898"/>
                    <a:pt x="1888534" y="2713955"/>
                    <a:pt x="1822211" y="2719952"/>
                  </a:cubicBezTo>
                  <a:lnTo>
                    <a:pt x="1604194" y="2714660"/>
                  </a:lnTo>
                  <a:lnTo>
                    <a:pt x="1441365" y="2692116"/>
                  </a:lnTo>
                  <a:lnTo>
                    <a:pt x="1289870" y="2662801"/>
                  </a:lnTo>
                  <a:cubicBezTo>
                    <a:pt x="1245627" y="2650590"/>
                    <a:pt x="1187262" y="2637805"/>
                    <a:pt x="1137168" y="2623518"/>
                  </a:cubicBezTo>
                  <a:cubicBezTo>
                    <a:pt x="1087074" y="2609231"/>
                    <a:pt x="1035523" y="2592772"/>
                    <a:pt x="989304" y="2577077"/>
                  </a:cubicBezTo>
                  <a:lnTo>
                    <a:pt x="859852" y="2529349"/>
                  </a:lnTo>
                  <a:lnTo>
                    <a:pt x="731410" y="2471240"/>
                  </a:lnTo>
                  <a:lnTo>
                    <a:pt x="568088" y="2381285"/>
                  </a:lnTo>
                  <a:lnTo>
                    <a:pt x="354304" y="2243701"/>
                  </a:lnTo>
                  <a:lnTo>
                    <a:pt x="133114" y="2062725"/>
                  </a:lnTo>
                  <a:lnTo>
                    <a:pt x="0" y="1943159"/>
                  </a:lnTo>
                  <a:cubicBezTo>
                    <a:pt x="562029" y="1295439"/>
                    <a:pt x="1366793" y="316781"/>
                    <a:pt x="1686088" y="0"/>
                  </a:cubicBezTo>
                  <a:lnTo>
                    <a:pt x="1915772" y="42475"/>
                  </a:lnTo>
                  <a:lnTo>
                    <a:pt x="2162362" y="119455"/>
                  </a:lnTo>
                  <a:lnTo>
                    <a:pt x="2325793" y="182943"/>
                  </a:lnTo>
                  <a:lnTo>
                    <a:pt x="2443533" y="242820"/>
                  </a:lnTo>
                  <a:cubicBezTo>
                    <a:pt x="2517004" y="281894"/>
                    <a:pt x="2571352" y="307055"/>
                    <a:pt x="2615005" y="336412"/>
                  </a:cubicBezTo>
                  <a:cubicBezTo>
                    <a:pt x="2649257" y="360488"/>
                    <a:pt x="2681258" y="382778"/>
                    <a:pt x="2720849" y="415659"/>
                  </a:cubicBezTo>
                  <a:cubicBezTo>
                    <a:pt x="2760440" y="448541"/>
                    <a:pt x="2812032" y="497294"/>
                    <a:pt x="2852549" y="533701"/>
                  </a:cubicBezTo>
                  <a:cubicBezTo>
                    <a:pt x="2893066" y="570108"/>
                    <a:pt x="2924506" y="609614"/>
                    <a:pt x="2948555" y="637405"/>
                  </a:cubicBezTo>
                  <a:lnTo>
                    <a:pt x="2997669" y="712397"/>
                  </a:lnTo>
                  <a:lnTo>
                    <a:pt x="3070462" y="822992"/>
                  </a:lnTo>
                  <a:cubicBezTo>
                    <a:pt x="3101222" y="885188"/>
                    <a:pt x="3152038" y="992721"/>
                    <a:pt x="3177986" y="1061825"/>
                  </a:cubicBezTo>
                  <a:cubicBezTo>
                    <a:pt x="3194042" y="1120423"/>
                    <a:pt x="3213858" y="1185141"/>
                    <a:pt x="3226153" y="1237618"/>
                  </a:cubicBezTo>
                  <a:cubicBezTo>
                    <a:pt x="3238448" y="1290095"/>
                    <a:pt x="3241714" y="1333620"/>
                    <a:pt x="3251759" y="1376688"/>
                  </a:cubicBezTo>
                  <a:lnTo>
                    <a:pt x="3260384" y="1478439"/>
                  </a:lnTo>
                  <a:cubicBezTo>
                    <a:pt x="3261007" y="1482714"/>
                    <a:pt x="3261838" y="1527775"/>
                    <a:pt x="3262461" y="1532050"/>
                  </a:cubicBezTo>
                  <a:cubicBezTo>
                    <a:pt x="3261360" y="1595766"/>
                    <a:pt x="3259066" y="1604355"/>
                    <a:pt x="3257965" y="1668071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 69"/>
            <p:cNvSpPr/>
            <p:nvPr/>
          </p:nvSpPr>
          <p:spPr>
            <a:xfrm rot="21128319">
              <a:off x="3765091" y="3404070"/>
              <a:ext cx="1712358" cy="2734299"/>
            </a:xfrm>
            <a:custGeom>
              <a:avLst/>
              <a:gdLst>
                <a:gd name="connsiteX0" fmla="*/ 1877154 w 2403535"/>
                <a:gd name="connsiteY0" fmla="*/ 73788 h 3604755"/>
                <a:gd name="connsiteX1" fmla="*/ 2143854 w 2403535"/>
                <a:gd name="connsiteY1" fmla="*/ 429388 h 3604755"/>
                <a:gd name="connsiteX2" fmla="*/ 2313188 w 2403535"/>
                <a:gd name="connsiteY2" fmla="*/ 848488 h 3604755"/>
                <a:gd name="connsiteX3" fmla="*/ 2402088 w 2403535"/>
                <a:gd name="connsiteY3" fmla="*/ 1415755 h 3604755"/>
                <a:gd name="connsiteX4" fmla="*/ 2351288 w 2403535"/>
                <a:gd name="connsiteY4" fmla="*/ 1978788 h 3604755"/>
                <a:gd name="connsiteX5" fmla="*/ 2143854 w 2403535"/>
                <a:gd name="connsiteY5" fmla="*/ 2537588 h 3604755"/>
                <a:gd name="connsiteX6" fmla="*/ 1894088 w 2403535"/>
                <a:gd name="connsiteY6" fmla="*/ 2922822 h 3604755"/>
                <a:gd name="connsiteX7" fmla="*/ 1500388 w 2403535"/>
                <a:gd name="connsiteY7" fmla="*/ 3303822 h 3604755"/>
                <a:gd name="connsiteX8" fmla="*/ 1119388 w 2403535"/>
                <a:gd name="connsiteY8" fmla="*/ 3557822 h 3604755"/>
                <a:gd name="connsiteX9" fmla="*/ 1005088 w 2403535"/>
                <a:gd name="connsiteY9" fmla="*/ 3562055 h 3604755"/>
                <a:gd name="connsiteX10" fmla="*/ 704521 w 2403535"/>
                <a:gd name="connsiteY10" fmla="*/ 3117555 h 3604755"/>
                <a:gd name="connsiteX11" fmla="*/ 488621 w 2403535"/>
                <a:gd name="connsiteY11" fmla="*/ 2613788 h 3604755"/>
                <a:gd name="connsiteX12" fmla="*/ 243088 w 2403535"/>
                <a:gd name="connsiteY12" fmla="*/ 2177755 h 3604755"/>
                <a:gd name="connsiteX13" fmla="*/ 103388 w 2403535"/>
                <a:gd name="connsiteY13" fmla="*/ 1966088 h 3604755"/>
                <a:gd name="connsiteX14" fmla="*/ 1877154 w 2403535"/>
                <a:gd name="connsiteY14" fmla="*/ 73788 h 3604755"/>
                <a:gd name="connsiteX0" fmla="*/ 1877154 w 2403535"/>
                <a:gd name="connsiteY0" fmla="*/ 0 h 3530967"/>
                <a:gd name="connsiteX1" fmla="*/ 2143854 w 2403535"/>
                <a:gd name="connsiteY1" fmla="*/ 355600 h 3530967"/>
                <a:gd name="connsiteX2" fmla="*/ 2313188 w 2403535"/>
                <a:gd name="connsiteY2" fmla="*/ 774700 h 3530967"/>
                <a:gd name="connsiteX3" fmla="*/ 2402088 w 2403535"/>
                <a:gd name="connsiteY3" fmla="*/ 1341967 h 3530967"/>
                <a:gd name="connsiteX4" fmla="*/ 2351288 w 2403535"/>
                <a:gd name="connsiteY4" fmla="*/ 1905000 h 3530967"/>
                <a:gd name="connsiteX5" fmla="*/ 2143854 w 2403535"/>
                <a:gd name="connsiteY5" fmla="*/ 2463800 h 3530967"/>
                <a:gd name="connsiteX6" fmla="*/ 1894088 w 2403535"/>
                <a:gd name="connsiteY6" fmla="*/ 2849034 h 3530967"/>
                <a:gd name="connsiteX7" fmla="*/ 1500388 w 2403535"/>
                <a:gd name="connsiteY7" fmla="*/ 3230034 h 3530967"/>
                <a:gd name="connsiteX8" fmla="*/ 1119388 w 2403535"/>
                <a:gd name="connsiteY8" fmla="*/ 3484034 h 3530967"/>
                <a:gd name="connsiteX9" fmla="*/ 1005088 w 2403535"/>
                <a:gd name="connsiteY9" fmla="*/ 3488267 h 3530967"/>
                <a:gd name="connsiteX10" fmla="*/ 704521 w 2403535"/>
                <a:gd name="connsiteY10" fmla="*/ 3043767 h 3530967"/>
                <a:gd name="connsiteX11" fmla="*/ 488621 w 2403535"/>
                <a:gd name="connsiteY11" fmla="*/ 2540000 h 3530967"/>
                <a:gd name="connsiteX12" fmla="*/ 243088 w 2403535"/>
                <a:gd name="connsiteY12" fmla="*/ 2103967 h 3530967"/>
                <a:gd name="connsiteX13" fmla="*/ 103388 w 2403535"/>
                <a:gd name="connsiteY13" fmla="*/ 1892300 h 3530967"/>
                <a:gd name="connsiteX14" fmla="*/ 1877154 w 2403535"/>
                <a:gd name="connsiteY14" fmla="*/ 0 h 3530967"/>
                <a:gd name="connsiteX0" fmla="*/ 1877154 w 2403535"/>
                <a:gd name="connsiteY0" fmla="*/ 0 h 3530967"/>
                <a:gd name="connsiteX1" fmla="*/ 2006271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877154 w 2403535"/>
                <a:gd name="connsiteY0" fmla="*/ 102538 h 3633505"/>
                <a:gd name="connsiteX1" fmla="*/ 2022146 w 2403535"/>
                <a:gd name="connsiteY1" fmla="*/ 272930 h 3633505"/>
                <a:gd name="connsiteX2" fmla="*/ 2143854 w 2403535"/>
                <a:gd name="connsiteY2" fmla="*/ 458138 h 3633505"/>
                <a:gd name="connsiteX3" fmla="*/ 2313188 w 2403535"/>
                <a:gd name="connsiteY3" fmla="*/ 877238 h 3633505"/>
                <a:gd name="connsiteX4" fmla="*/ 2402088 w 2403535"/>
                <a:gd name="connsiteY4" fmla="*/ 1444505 h 3633505"/>
                <a:gd name="connsiteX5" fmla="*/ 2351288 w 2403535"/>
                <a:gd name="connsiteY5" fmla="*/ 2007538 h 3633505"/>
                <a:gd name="connsiteX6" fmla="*/ 2143854 w 2403535"/>
                <a:gd name="connsiteY6" fmla="*/ 2566338 h 3633505"/>
                <a:gd name="connsiteX7" fmla="*/ 1894088 w 2403535"/>
                <a:gd name="connsiteY7" fmla="*/ 2951572 h 3633505"/>
                <a:gd name="connsiteX8" fmla="*/ 1500388 w 2403535"/>
                <a:gd name="connsiteY8" fmla="*/ 3332572 h 3633505"/>
                <a:gd name="connsiteX9" fmla="*/ 1119388 w 2403535"/>
                <a:gd name="connsiteY9" fmla="*/ 3586572 h 3633505"/>
                <a:gd name="connsiteX10" fmla="*/ 1005088 w 2403535"/>
                <a:gd name="connsiteY10" fmla="*/ 3590805 h 3633505"/>
                <a:gd name="connsiteX11" fmla="*/ 704521 w 2403535"/>
                <a:gd name="connsiteY11" fmla="*/ 3146305 h 3633505"/>
                <a:gd name="connsiteX12" fmla="*/ 488621 w 2403535"/>
                <a:gd name="connsiteY12" fmla="*/ 2642538 h 3633505"/>
                <a:gd name="connsiteX13" fmla="*/ 243088 w 2403535"/>
                <a:gd name="connsiteY13" fmla="*/ 2206505 h 3633505"/>
                <a:gd name="connsiteX14" fmla="*/ 103388 w 2403535"/>
                <a:gd name="connsiteY14" fmla="*/ 1994838 h 3633505"/>
                <a:gd name="connsiteX15" fmla="*/ 1877154 w 2403535"/>
                <a:gd name="connsiteY15" fmla="*/ 102538 h 3633505"/>
                <a:gd name="connsiteX0" fmla="*/ 1877154 w 2403535"/>
                <a:gd name="connsiteY0" fmla="*/ 0 h 3530967"/>
                <a:gd name="connsiteX1" fmla="*/ 2022146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773766 w 2300147"/>
                <a:gd name="connsiteY0" fmla="*/ 0 h 3530967"/>
                <a:gd name="connsiteX1" fmla="*/ 1918758 w 2300147"/>
                <a:gd name="connsiteY1" fmla="*/ 170392 h 3530967"/>
                <a:gd name="connsiteX2" fmla="*/ 2040466 w 2300147"/>
                <a:gd name="connsiteY2" fmla="*/ 355600 h 3530967"/>
                <a:gd name="connsiteX3" fmla="*/ 2209800 w 2300147"/>
                <a:gd name="connsiteY3" fmla="*/ 774700 h 3530967"/>
                <a:gd name="connsiteX4" fmla="*/ 2298700 w 2300147"/>
                <a:gd name="connsiteY4" fmla="*/ 1341967 h 3530967"/>
                <a:gd name="connsiteX5" fmla="*/ 2247900 w 2300147"/>
                <a:gd name="connsiteY5" fmla="*/ 1905000 h 3530967"/>
                <a:gd name="connsiteX6" fmla="*/ 2040466 w 2300147"/>
                <a:gd name="connsiteY6" fmla="*/ 2463800 h 3530967"/>
                <a:gd name="connsiteX7" fmla="*/ 1790700 w 2300147"/>
                <a:gd name="connsiteY7" fmla="*/ 2849034 h 3530967"/>
                <a:gd name="connsiteX8" fmla="*/ 1397000 w 2300147"/>
                <a:gd name="connsiteY8" fmla="*/ 3230034 h 3530967"/>
                <a:gd name="connsiteX9" fmla="*/ 1016000 w 2300147"/>
                <a:gd name="connsiteY9" fmla="*/ 3484034 h 3530967"/>
                <a:gd name="connsiteX10" fmla="*/ 901700 w 2300147"/>
                <a:gd name="connsiteY10" fmla="*/ 3488267 h 3530967"/>
                <a:gd name="connsiteX11" fmla="*/ 601133 w 2300147"/>
                <a:gd name="connsiteY11" fmla="*/ 3043767 h 3530967"/>
                <a:gd name="connsiteX12" fmla="*/ 385233 w 2300147"/>
                <a:gd name="connsiteY12" fmla="*/ 2540000 h 3530967"/>
                <a:gd name="connsiteX13" fmla="*/ 139700 w 2300147"/>
                <a:gd name="connsiteY13" fmla="*/ 2103967 h 3530967"/>
                <a:gd name="connsiteX14" fmla="*/ 0 w 2300147"/>
                <a:gd name="connsiteY14" fmla="*/ 1892300 h 3530967"/>
                <a:gd name="connsiteX15" fmla="*/ 1773766 w 2300147"/>
                <a:gd name="connsiteY15" fmla="*/ 0 h 3530967"/>
                <a:gd name="connsiteX0" fmla="*/ 1789641 w 2316022"/>
                <a:gd name="connsiteY0" fmla="*/ 103893 h 3634860"/>
                <a:gd name="connsiteX1" fmla="*/ 1934633 w 2316022"/>
                <a:gd name="connsiteY1" fmla="*/ 274285 h 3634860"/>
                <a:gd name="connsiteX2" fmla="*/ 2056341 w 2316022"/>
                <a:gd name="connsiteY2" fmla="*/ 459493 h 3634860"/>
                <a:gd name="connsiteX3" fmla="*/ 2225675 w 2316022"/>
                <a:gd name="connsiteY3" fmla="*/ 878593 h 3634860"/>
                <a:gd name="connsiteX4" fmla="*/ 2314575 w 2316022"/>
                <a:gd name="connsiteY4" fmla="*/ 1445860 h 3634860"/>
                <a:gd name="connsiteX5" fmla="*/ 2263775 w 2316022"/>
                <a:gd name="connsiteY5" fmla="*/ 2008893 h 3634860"/>
                <a:gd name="connsiteX6" fmla="*/ 2056341 w 2316022"/>
                <a:gd name="connsiteY6" fmla="*/ 2567693 h 3634860"/>
                <a:gd name="connsiteX7" fmla="*/ 1806575 w 2316022"/>
                <a:gd name="connsiteY7" fmla="*/ 2952927 h 3634860"/>
                <a:gd name="connsiteX8" fmla="*/ 1412875 w 2316022"/>
                <a:gd name="connsiteY8" fmla="*/ 3333927 h 3634860"/>
                <a:gd name="connsiteX9" fmla="*/ 1031875 w 2316022"/>
                <a:gd name="connsiteY9" fmla="*/ 3587927 h 3634860"/>
                <a:gd name="connsiteX10" fmla="*/ 917575 w 2316022"/>
                <a:gd name="connsiteY10" fmla="*/ 3592160 h 3634860"/>
                <a:gd name="connsiteX11" fmla="*/ 617008 w 2316022"/>
                <a:gd name="connsiteY11" fmla="*/ 3147660 h 3634860"/>
                <a:gd name="connsiteX12" fmla="*/ 401108 w 2316022"/>
                <a:gd name="connsiteY12" fmla="*/ 2643893 h 3634860"/>
                <a:gd name="connsiteX13" fmla="*/ 155575 w 2316022"/>
                <a:gd name="connsiteY13" fmla="*/ 2207860 h 3634860"/>
                <a:gd name="connsiteX14" fmla="*/ 0 w 2316022"/>
                <a:gd name="connsiteY14" fmla="*/ 2015243 h 3634860"/>
                <a:gd name="connsiteX15" fmla="*/ 1789641 w 2316022"/>
                <a:gd name="connsiteY15" fmla="*/ 103893 h 3634860"/>
                <a:gd name="connsiteX0" fmla="*/ 1870662 w 2412918"/>
                <a:gd name="connsiteY0" fmla="*/ 103893 h 3634860"/>
                <a:gd name="connsiteX1" fmla="*/ 2031529 w 2412918"/>
                <a:gd name="connsiteY1" fmla="*/ 274285 h 3634860"/>
                <a:gd name="connsiteX2" fmla="*/ 2153237 w 2412918"/>
                <a:gd name="connsiteY2" fmla="*/ 459493 h 3634860"/>
                <a:gd name="connsiteX3" fmla="*/ 2322571 w 2412918"/>
                <a:gd name="connsiteY3" fmla="*/ 878593 h 3634860"/>
                <a:gd name="connsiteX4" fmla="*/ 2411471 w 2412918"/>
                <a:gd name="connsiteY4" fmla="*/ 1445860 h 3634860"/>
                <a:gd name="connsiteX5" fmla="*/ 2360671 w 2412918"/>
                <a:gd name="connsiteY5" fmla="*/ 2008893 h 3634860"/>
                <a:gd name="connsiteX6" fmla="*/ 2153237 w 2412918"/>
                <a:gd name="connsiteY6" fmla="*/ 2567693 h 3634860"/>
                <a:gd name="connsiteX7" fmla="*/ 1903471 w 2412918"/>
                <a:gd name="connsiteY7" fmla="*/ 2952927 h 3634860"/>
                <a:gd name="connsiteX8" fmla="*/ 1509771 w 2412918"/>
                <a:gd name="connsiteY8" fmla="*/ 3333927 h 3634860"/>
                <a:gd name="connsiteX9" fmla="*/ 1128771 w 2412918"/>
                <a:gd name="connsiteY9" fmla="*/ 3587927 h 3634860"/>
                <a:gd name="connsiteX10" fmla="*/ 1014471 w 2412918"/>
                <a:gd name="connsiteY10" fmla="*/ 3592160 h 3634860"/>
                <a:gd name="connsiteX11" fmla="*/ 713904 w 2412918"/>
                <a:gd name="connsiteY11" fmla="*/ 3147660 h 3634860"/>
                <a:gd name="connsiteX12" fmla="*/ 498004 w 2412918"/>
                <a:gd name="connsiteY12" fmla="*/ 2643893 h 3634860"/>
                <a:gd name="connsiteX13" fmla="*/ 252471 w 2412918"/>
                <a:gd name="connsiteY13" fmla="*/ 2207860 h 3634860"/>
                <a:gd name="connsiteX14" fmla="*/ 96896 w 2412918"/>
                <a:gd name="connsiteY14" fmla="*/ 2015243 h 3634860"/>
                <a:gd name="connsiteX15" fmla="*/ 1870662 w 2412918"/>
                <a:gd name="connsiteY15" fmla="*/ 103893 h 3634860"/>
                <a:gd name="connsiteX0" fmla="*/ 1870662 w 2412918"/>
                <a:gd name="connsiteY0" fmla="*/ 0 h 3530967"/>
                <a:gd name="connsiteX1" fmla="*/ 2031529 w 2412918"/>
                <a:gd name="connsiteY1" fmla="*/ 170392 h 3530967"/>
                <a:gd name="connsiteX2" fmla="*/ 2153237 w 2412918"/>
                <a:gd name="connsiteY2" fmla="*/ 355600 h 3530967"/>
                <a:gd name="connsiteX3" fmla="*/ 2322571 w 2412918"/>
                <a:gd name="connsiteY3" fmla="*/ 774700 h 3530967"/>
                <a:gd name="connsiteX4" fmla="*/ 2411471 w 2412918"/>
                <a:gd name="connsiteY4" fmla="*/ 1341967 h 3530967"/>
                <a:gd name="connsiteX5" fmla="*/ 2360671 w 2412918"/>
                <a:gd name="connsiteY5" fmla="*/ 1905000 h 3530967"/>
                <a:gd name="connsiteX6" fmla="*/ 2153237 w 2412918"/>
                <a:gd name="connsiteY6" fmla="*/ 2463800 h 3530967"/>
                <a:gd name="connsiteX7" fmla="*/ 1903471 w 2412918"/>
                <a:gd name="connsiteY7" fmla="*/ 2849034 h 3530967"/>
                <a:gd name="connsiteX8" fmla="*/ 1509771 w 2412918"/>
                <a:gd name="connsiteY8" fmla="*/ 3230034 h 3530967"/>
                <a:gd name="connsiteX9" fmla="*/ 1128771 w 2412918"/>
                <a:gd name="connsiteY9" fmla="*/ 3484034 h 3530967"/>
                <a:gd name="connsiteX10" fmla="*/ 1014471 w 2412918"/>
                <a:gd name="connsiteY10" fmla="*/ 3488267 h 3530967"/>
                <a:gd name="connsiteX11" fmla="*/ 713904 w 2412918"/>
                <a:gd name="connsiteY11" fmla="*/ 3043767 h 3530967"/>
                <a:gd name="connsiteX12" fmla="*/ 498004 w 2412918"/>
                <a:gd name="connsiteY12" fmla="*/ 2540000 h 3530967"/>
                <a:gd name="connsiteX13" fmla="*/ 252471 w 2412918"/>
                <a:gd name="connsiteY13" fmla="*/ 2103967 h 3530967"/>
                <a:gd name="connsiteX14" fmla="*/ 96896 w 2412918"/>
                <a:gd name="connsiteY14" fmla="*/ 1911350 h 3530967"/>
                <a:gd name="connsiteX15" fmla="*/ 1870662 w 2412918"/>
                <a:gd name="connsiteY15" fmla="*/ 0 h 3530967"/>
                <a:gd name="connsiteX0" fmla="*/ 1880866 w 2413597"/>
                <a:gd name="connsiteY0" fmla="*/ 0 h 3540492"/>
                <a:gd name="connsiteX1" fmla="*/ 2032208 w 2413597"/>
                <a:gd name="connsiteY1" fmla="*/ 179917 h 3540492"/>
                <a:gd name="connsiteX2" fmla="*/ 2153916 w 2413597"/>
                <a:gd name="connsiteY2" fmla="*/ 365125 h 3540492"/>
                <a:gd name="connsiteX3" fmla="*/ 2323250 w 2413597"/>
                <a:gd name="connsiteY3" fmla="*/ 784225 h 3540492"/>
                <a:gd name="connsiteX4" fmla="*/ 2412150 w 2413597"/>
                <a:gd name="connsiteY4" fmla="*/ 1351492 h 3540492"/>
                <a:gd name="connsiteX5" fmla="*/ 2361350 w 2413597"/>
                <a:gd name="connsiteY5" fmla="*/ 1914525 h 3540492"/>
                <a:gd name="connsiteX6" fmla="*/ 2153916 w 2413597"/>
                <a:gd name="connsiteY6" fmla="*/ 2473325 h 3540492"/>
                <a:gd name="connsiteX7" fmla="*/ 1904150 w 2413597"/>
                <a:gd name="connsiteY7" fmla="*/ 2858559 h 3540492"/>
                <a:gd name="connsiteX8" fmla="*/ 1510450 w 2413597"/>
                <a:gd name="connsiteY8" fmla="*/ 3239559 h 3540492"/>
                <a:gd name="connsiteX9" fmla="*/ 1129450 w 2413597"/>
                <a:gd name="connsiteY9" fmla="*/ 3493559 h 3540492"/>
                <a:gd name="connsiteX10" fmla="*/ 1015150 w 2413597"/>
                <a:gd name="connsiteY10" fmla="*/ 3497792 h 3540492"/>
                <a:gd name="connsiteX11" fmla="*/ 714583 w 2413597"/>
                <a:gd name="connsiteY11" fmla="*/ 3053292 h 3540492"/>
                <a:gd name="connsiteX12" fmla="*/ 498683 w 2413597"/>
                <a:gd name="connsiteY12" fmla="*/ 2549525 h 3540492"/>
                <a:gd name="connsiteX13" fmla="*/ 253150 w 2413597"/>
                <a:gd name="connsiteY13" fmla="*/ 2113492 h 3540492"/>
                <a:gd name="connsiteX14" fmla="*/ 97575 w 2413597"/>
                <a:gd name="connsiteY14" fmla="*/ 1920875 h 3540492"/>
                <a:gd name="connsiteX15" fmla="*/ 1880866 w 2413597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71081"/>
                <a:gd name="connsiteX1" fmla="*/ 1934633 w 2316022"/>
                <a:gd name="connsiteY1" fmla="*/ 179917 h 3571081"/>
                <a:gd name="connsiteX2" fmla="*/ 2056341 w 2316022"/>
                <a:gd name="connsiteY2" fmla="*/ 365125 h 3571081"/>
                <a:gd name="connsiteX3" fmla="*/ 2225675 w 2316022"/>
                <a:gd name="connsiteY3" fmla="*/ 784225 h 3571081"/>
                <a:gd name="connsiteX4" fmla="*/ 2314575 w 2316022"/>
                <a:gd name="connsiteY4" fmla="*/ 1351492 h 3571081"/>
                <a:gd name="connsiteX5" fmla="*/ 2263775 w 2316022"/>
                <a:gd name="connsiteY5" fmla="*/ 1914525 h 3571081"/>
                <a:gd name="connsiteX6" fmla="*/ 2056341 w 2316022"/>
                <a:gd name="connsiteY6" fmla="*/ 2473325 h 3571081"/>
                <a:gd name="connsiteX7" fmla="*/ 1806575 w 2316022"/>
                <a:gd name="connsiteY7" fmla="*/ 2858559 h 3571081"/>
                <a:gd name="connsiteX8" fmla="*/ 1412875 w 2316022"/>
                <a:gd name="connsiteY8" fmla="*/ 3239559 h 3571081"/>
                <a:gd name="connsiteX9" fmla="*/ 1031875 w 2316022"/>
                <a:gd name="connsiteY9" fmla="*/ 3493559 h 3571081"/>
                <a:gd name="connsiteX10" fmla="*/ 927100 w 2316022"/>
                <a:gd name="connsiteY10" fmla="*/ 3539067 h 3571081"/>
                <a:gd name="connsiteX11" fmla="*/ 617008 w 2316022"/>
                <a:gd name="connsiteY11" fmla="*/ 3053292 h 3571081"/>
                <a:gd name="connsiteX12" fmla="*/ 401108 w 2316022"/>
                <a:gd name="connsiteY12" fmla="*/ 2549525 h 3571081"/>
                <a:gd name="connsiteX13" fmla="*/ 155575 w 2316022"/>
                <a:gd name="connsiteY13" fmla="*/ 2113492 h 3571081"/>
                <a:gd name="connsiteX14" fmla="*/ 0 w 2316022"/>
                <a:gd name="connsiteY14" fmla="*/ 1920875 h 3571081"/>
                <a:gd name="connsiteX15" fmla="*/ 1783291 w 2316022"/>
                <a:gd name="connsiteY15" fmla="*/ 0 h 3571081"/>
                <a:gd name="connsiteX0" fmla="*/ 1783291 w 2316022"/>
                <a:gd name="connsiteY0" fmla="*/ 0 h 3539067"/>
                <a:gd name="connsiteX1" fmla="*/ 1934633 w 2316022"/>
                <a:gd name="connsiteY1" fmla="*/ 179917 h 3539067"/>
                <a:gd name="connsiteX2" fmla="*/ 2056341 w 2316022"/>
                <a:gd name="connsiteY2" fmla="*/ 365125 h 3539067"/>
                <a:gd name="connsiteX3" fmla="*/ 2225675 w 2316022"/>
                <a:gd name="connsiteY3" fmla="*/ 784225 h 3539067"/>
                <a:gd name="connsiteX4" fmla="*/ 2314575 w 2316022"/>
                <a:gd name="connsiteY4" fmla="*/ 1351492 h 3539067"/>
                <a:gd name="connsiteX5" fmla="*/ 2263775 w 2316022"/>
                <a:gd name="connsiteY5" fmla="*/ 1914525 h 3539067"/>
                <a:gd name="connsiteX6" fmla="*/ 2056341 w 2316022"/>
                <a:gd name="connsiteY6" fmla="*/ 2473325 h 3539067"/>
                <a:gd name="connsiteX7" fmla="*/ 1806575 w 2316022"/>
                <a:gd name="connsiteY7" fmla="*/ 2858559 h 3539067"/>
                <a:gd name="connsiteX8" fmla="*/ 1412875 w 2316022"/>
                <a:gd name="connsiteY8" fmla="*/ 3239559 h 3539067"/>
                <a:gd name="connsiteX9" fmla="*/ 1031875 w 2316022"/>
                <a:gd name="connsiteY9" fmla="*/ 3493559 h 3539067"/>
                <a:gd name="connsiteX10" fmla="*/ 927100 w 2316022"/>
                <a:gd name="connsiteY10" fmla="*/ 3539067 h 3539067"/>
                <a:gd name="connsiteX11" fmla="*/ 617008 w 2316022"/>
                <a:gd name="connsiteY11" fmla="*/ 3053292 h 3539067"/>
                <a:gd name="connsiteX12" fmla="*/ 401108 w 2316022"/>
                <a:gd name="connsiteY12" fmla="*/ 2549525 h 3539067"/>
                <a:gd name="connsiteX13" fmla="*/ 155575 w 2316022"/>
                <a:gd name="connsiteY13" fmla="*/ 2113492 h 3539067"/>
                <a:gd name="connsiteX14" fmla="*/ 0 w 2316022"/>
                <a:gd name="connsiteY14" fmla="*/ 1920875 h 3539067"/>
                <a:gd name="connsiteX15" fmla="*/ 1783291 w 2316022"/>
                <a:gd name="connsiteY15" fmla="*/ 0 h 3539067"/>
                <a:gd name="connsiteX0" fmla="*/ 1962651 w 2419045"/>
                <a:gd name="connsiteY0" fmla="*/ -1 h 3641011"/>
                <a:gd name="connsiteX1" fmla="*/ 2037656 w 2419045"/>
                <a:gd name="connsiteY1" fmla="*/ 281861 h 3641011"/>
                <a:gd name="connsiteX2" fmla="*/ 2159364 w 2419045"/>
                <a:gd name="connsiteY2" fmla="*/ 467069 h 3641011"/>
                <a:gd name="connsiteX3" fmla="*/ 2328698 w 2419045"/>
                <a:gd name="connsiteY3" fmla="*/ 886169 h 3641011"/>
                <a:gd name="connsiteX4" fmla="*/ 2417598 w 2419045"/>
                <a:gd name="connsiteY4" fmla="*/ 1453436 h 3641011"/>
                <a:gd name="connsiteX5" fmla="*/ 2366798 w 2419045"/>
                <a:gd name="connsiteY5" fmla="*/ 2016469 h 3641011"/>
                <a:gd name="connsiteX6" fmla="*/ 2159364 w 2419045"/>
                <a:gd name="connsiteY6" fmla="*/ 2575269 h 3641011"/>
                <a:gd name="connsiteX7" fmla="*/ 1909598 w 2419045"/>
                <a:gd name="connsiteY7" fmla="*/ 2960503 h 3641011"/>
                <a:gd name="connsiteX8" fmla="*/ 1515898 w 2419045"/>
                <a:gd name="connsiteY8" fmla="*/ 3341503 h 3641011"/>
                <a:gd name="connsiteX9" fmla="*/ 1134898 w 2419045"/>
                <a:gd name="connsiteY9" fmla="*/ 3595503 h 3641011"/>
                <a:gd name="connsiteX10" fmla="*/ 1030123 w 2419045"/>
                <a:gd name="connsiteY10" fmla="*/ 3641011 h 3641011"/>
                <a:gd name="connsiteX11" fmla="*/ 720031 w 2419045"/>
                <a:gd name="connsiteY11" fmla="*/ 3155236 h 3641011"/>
                <a:gd name="connsiteX12" fmla="*/ 504131 w 2419045"/>
                <a:gd name="connsiteY12" fmla="*/ 2651469 h 3641011"/>
                <a:gd name="connsiteX13" fmla="*/ 258598 w 2419045"/>
                <a:gd name="connsiteY13" fmla="*/ 2215436 h 3641011"/>
                <a:gd name="connsiteX14" fmla="*/ 103023 w 2419045"/>
                <a:gd name="connsiteY14" fmla="*/ 2022819 h 3641011"/>
                <a:gd name="connsiteX15" fmla="*/ 1962651 w 2419045"/>
                <a:gd name="connsiteY15" fmla="*/ -1 h 3641011"/>
                <a:gd name="connsiteX0" fmla="*/ 1962651 w 2419045"/>
                <a:gd name="connsiteY0" fmla="*/ 86653 h 3727665"/>
                <a:gd name="connsiteX1" fmla="*/ 2052617 w 2419045"/>
                <a:gd name="connsiteY1" fmla="*/ 391760 h 3727665"/>
                <a:gd name="connsiteX2" fmla="*/ 2037656 w 2419045"/>
                <a:gd name="connsiteY2" fmla="*/ 368515 h 3727665"/>
                <a:gd name="connsiteX3" fmla="*/ 2159364 w 2419045"/>
                <a:gd name="connsiteY3" fmla="*/ 553723 h 3727665"/>
                <a:gd name="connsiteX4" fmla="*/ 2328698 w 2419045"/>
                <a:gd name="connsiteY4" fmla="*/ 972823 h 3727665"/>
                <a:gd name="connsiteX5" fmla="*/ 2417598 w 2419045"/>
                <a:gd name="connsiteY5" fmla="*/ 1540090 h 3727665"/>
                <a:gd name="connsiteX6" fmla="*/ 2366798 w 2419045"/>
                <a:gd name="connsiteY6" fmla="*/ 2103123 h 3727665"/>
                <a:gd name="connsiteX7" fmla="*/ 2159364 w 2419045"/>
                <a:gd name="connsiteY7" fmla="*/ 2661923 h 3727665"/>
                <a:gd name="connsiteX8" fmla="*/ 1909598 w 2419045"/>
                <a:gd name="connsiteY8" fmla="*/ 3047157 h 3727665"/>
                <a:gd name="connsiteX9" fmla="*/ 1515898 w 2419045"/>
                <a:gd name="connsiteY9" fmla="*/ 3428157 h 3727665"/>
                <a:gd name="connsiteX10" fmla="*/ 1134898 w 2419045"/>
                <a:gd name="connsiteY10" fmla="*/ 3682157 h 3727665"/>
                <a:gd name="connsiteX11" fmla="*/ 1030123 w 2419045"/>
                <a:gd name="connsiteY11" fmla="*/ 3727665 h 3727665"/>
                <a:gd name="connsiteX12" fmla="*/ 720031 w 2419045"/>
                <a:gd name="connsiteY12" fmla="*/ 3241890 h 3727665"/>
                <a:gd name="connsiteX13" fmla="*/ 504131 w 2419045"/>
                <a:gd name="connsiteY13" fmla="*/ 2738123 h 3727665"/>
                <a:gd name="connsiteX14" fmla="*/ 258598 w 2419045"/>
                <a:gd name="connsiteY14" fmla="*/ 2302090 h 3727665"/>
                <a:gd name="connsiteX15" fmla="*/ 103023 w 2419045"/>
                <a:gd name="connsiteY15" fmla="*/ 2109473 h 3727665"/>
                <a:gd name="connsiteX16" fmla="*/ 1962651 w 2419045"/>
                <a:gd name="connsiteY16" fmla="*/ 86653 h 3727665"/>
                <a:gd name="connsiteX0" fmla="*/ 1962651 w 2419045"/>
                <a:gd name="connsiteY0" fmla="*/ 86653 h 3727665"/>
                <a:gd name="connsiteX1" fmla="*/ 2052617 w 2419045"/>
                <a:gd name="connsiteY1" fmla="*/ 391760 h 3727665"/>
                <a:gd name="connsiteX2" fmla="*/ 2037656 w 2419045"/>
                <a:gd name="connsiteY2" fmla="*/ 368515 h 3727665"/>
                <a:gd name="connsiteX3" fmla="*/ 2128436 w 2419045"/>
                <a:gd name="connsiteY3" fmla="*/ 614332 h 3727665"/>
                <a:gd name="connsiteX4" fmla="*/ 2328698 w 2419045"/>
                <a:gd name="connsiteY4" fmla="*/ 972823 h 3727665"/>
                <a:gd name="connsiteX5" fmla="*/ 2417598 w 2419045"/>
                <a:gd name="connsiteY5" fmla="*/ 1540090 h 3727665"/>
                <a:gd name="connsiteX6" fmla="*/ 2366798 w 2419045"/>
                <a:gd name="connsiteY6" fmla="*/ 2103123 h 3727665"/>
                <a:gd name="connsiteX7" fmla="*/ 2159364 w 2419045"/>
                <a:gd name="connsiteY7" fmla="*/ 2661923 h 3727665"/>
                <a:gd name="connsiteX8" fmla="*/ 1909598 w 2419045"/>
                <a:gd name="connsiteY8" fmla="*/ 3047157 h 3727665"/>
                <a:gd name="connsiteX9" fmla="*/ 1515898 w 2419045"/>
                <a:gd name="connsiteY9" fmla="*/ 3428157 h 3727665"/>
                <a:gd name="connsiteX10" fmla="*/ 1134898 w 2419045"/>
                <a:gd name="connsiteY10" fmla="*/ 3682157 h 3727665"/>
                <a:gd name="connsiteX11" fmla="*/ 1030123 w 2419045"/>
                <a:gd name="connsiteY11" fmla="*/ 3727665 h 3727665"/>
                <a:gd name="connsiteX12" fmla="*/ 720031 w 2419045"/>
                <a:gd name="connsiteY12" fmla="*/ 3241890 h 3727665"/>
                <a:gd name="connsiteX13" fmla="*/ 504131 w 2419045"/>
                <a:gd name="connsiteY13" fmla="*/ 2738123 h 3727665"/>
                <a:gd name="connsiteX14" fmla="*/ 258598 w 2419045"/>
                <a:gd name="connsiteY14" fmla="*/ 2302090 h 3727665"/>
                <a:gd name="connsiteX15" fmla="*/ 103023 w 2419045"/>
                <a:gd name="connsiteY15" fmla="*/ 2109473 h 3727665"/>
                <a:gd name="connsiteX16" fmla="*/ 1962651 w 2419045"/>
                <a:gd name="connsiteY16" fmla="*/ 86653 h 3727665"/>
                <a:gd name="connsiteX0" fmla="*/ 1962651 w 2427054"/>
                <a:gd name="connsiteY0" fmla="*/ 86653 h 3727665"/>
                <a:gd name="connsiteX1" fmla="*/ 2052617 w 2427054"/>
                <a:gd name="connsiteY1" fmla="*/ 391760 h 3727665"/>
                <a:gd name="connsiteX2" fmla="*/ 2037656 w 2427054"/>
                <a:gd name="connsiteY2" fmla="*/ 368515 h 3727665"/>
                <a:gd name="connsiteX3" fmla="*/ 2128436 w 2427054"/>
                <a:gd name="connsiteY3" fmla="*/ 614332 h 3727665"/>
                <a:gd name="connsiteX4" fmla="*/ 2205579 w 2427054"/>
                <a:gd name="connsiteY4" fmla="*/ 889174 h 3727665"/>
                <a:gd name="connsiteX5" fmla="*/ 2417598 w 2427054"/>
                <a:gd name="connsiteY5" fmla="*/ 1540090 h 3727665"/>
                <a:gd name="connsiteX6" fmla="*/ 2366798 w 2427054"/>
                <a:gd name="connsiteY6" fmla="*/ 2103123 h 3727665"/>
                <a:gd name="connsiteX7" fmla="*/ 2159364 w 2427054"/>
                <a:gd name="connsiteY7" fmla="*/ 2661923 h 3727665"/>
                <a:gd name="connsiteX8" fmla="*/ 1909598 w 2427054"/>
                <a:gd name="connsiteY8" fmla="*/ 3047157 h 3727665"/>
                <a:gd name="connsiteX9" fmla="*/ 1515898 w 2427054"/>
                <a:gd name="connsiteY9" fmla="*/ 3428157 h 3727665"/>
                <a:gd name="connsiteX10" fmla="*/ 1134898 w 2427054"/>
                <a:gd name="connsiteY10" fmla="*/ 3682157 h 3727665"/>
                <a:gd name="connsiteX11" fmla="*/ 1030123 w 2427054"/>
                <a:gd name="connsiteY11" fmla="*/ 3727665 h 3727665"/>
                <a:gd name="connsiteX12" fmla="*/ 720031 w 2427054"/>
                <a:gd name="connsiteY12" fmla="*/ 3241890 h 3727665"/>
                <a:gd name="connsiteX13" fmla="*/ 504131 w 2427054"/>
                <a:gd name="connsiteY13" fmla="*/ 2738123 h 3727665"/>
                <a:gd name="connsiteX14" fmla="*/ 258598 w 2427054"/>
                <a:gd name="connsiteY14" fmla="*/ 2302090 h 3727665"/>
                <a:gd name="connsiteX15" fmla="*/ 103023 w 2427054"/>
                <a:gd name="connsiteY15" fmla="*/ 2109473 h 3727665"/>
                <a:gd name="connsiteX16" fmla="*/ 1962651 w 2427054"/>
                <a:gd name="connsiteY16" fmla="*/ 86653 h 3727665"/>
                <a:gd name="connsiteX0" fmla="*/ 1962651 w 2368788"/>
                <a:gd name="connsiteY0" fmla="*/ 86653 h 3727665"/>
                <a:gd name="connsiteX1" fmla="*/ 2052617 w 2368788"/>
                <a:gd name="connsiteY1" fmla="*/ 391760 h 3727665"/>
                <a:gd name="connsiteX2" fmla="*/ 2037656 w 2368788"/>
                <a:gd name="connsiteY2" fmla="*/ 368515 h 3727665"/>
                <a:gd name="connsiteX3" fmla="*/ 2128436 w 2368788"/>
                <a:gd name="connsiteY3" fmla="*/ 614332 h 3727665"/>
                <a:gd name="connsiteX4" fmla="*/ 2205579 w 2368788"/>
                <a:gd name="connsiteY4" fmla="*/ 889174 h 3727665"/>
                <a:gd name="connsiteX5" fmla="*/ 2260933 w 2368788"/>
                <a:gd name="connsiteY5" fmla="*/ 1262246 h 3727665"/>
                <a:gd name="connsiteX6" fmla="*/ 2366798 w 2368788"/>
                <a:gd name="connsiteY6" fmla="*/ 2103123 h 3727665"/>
                <a:gd name="connsiteX7" fmla="*/ 2159364 w 2368788"/>
                <a:gd name="connsiteY7" fmla="*/ 2661923 h 3727665"/>
                <a:gd name="connsiteX8" fmla="*/ 1909598 w 2368788"/>
                <a:gd name="connsiteY8" fmla="*/ 3047157 h 3727665"/>
                <a:gd name="connsiteX9" fmla="*/ 1515898 w 2368788"/>
                <a:gd name="connsiteY9" fmla="*/ 3428157 h 3727665"/>
                <a:gd name="connsiteX10" fmla="*/ 1134898 w 2368788"/>
                <a:gd name="connsiteY10" fmla="*/ 3682157 h 3727665"/>
                <a:gd name="connsiteX11" fmla="*/ 1030123 w 2368788"/>
                <a:gd name="connsiteY11" fmla="*/ 3727665 h 3727665"/>
                <a:gd name="connsiteX12" fmla="*/ 720031 w 2368788"/>
                <a:gd name="connsiteY12" fmla="*/ 3241890 h 3727665"/>
                <a:gd name="connsiteX13" fmla="*/ 504131 w 2368788"/>
                <a:gd name="connsiteY13" fmla="*/ 2738123 h 3727665"/>
                <a:gd name="connsiteX14" fmla="*/ 258598 w 2368788"/>
                <a:gd name="connsiteY14" fmla="*/ 2302090 h 3727665"/>
                <a:gd name="connsiteX15" fmla="*/ 103023 w 2368788"/>
                <a:gd name="connsiteY15" fmla="*/ 2109473 h 3727665"/>
                <a:gd name="connsiteX16" fmla="*/ 1962651 w 2368788"/>
                <a:gd name="connsiteY16" fmla="*/ 86653 h 3727665"/>
                <a:gd name="connsiteX0" fmla="*/ 1962651 w 2265796"/>
                <a:gd name="connsiteY0" fmla="*/ 86653 h 3727665"/>
                <a:gd name="connsiteX1" fmla="*/ 2052617 w 2265796"/>
                <a:gd name="connsiteY1" fmla="*/ 391760 h 3727665"/>
                <a:gd name="connsiteX2" fmla="*/ 2037656 w 2265796"/>
                <a:gd name="connsiteY2" fmla="*/ 368515 h 3727665"/>
                <a:gd name="connsiteX3" fmla="*/ 2128436 w 2265796"/>
                <a:gd name="connsiteY3" fmla="*/ 614332 h 3727665"/>
                <a:gd name="connsiteX4" fmla="*/ 2205579 w 2265796"/>
                <a:gd name="connsiteY4" fmla="*/ 889174 h 3727665"/>
                <a:gd name="connsiteX5" fmla="*/ 2260933 w 2265796"/>
                <a:gd name="connsiteY5" fmla="*/ 1262246 h 3727665"/>
                <a:gd name="connsiteX6" fmla="*/ 2251505 w 2265796"/>
                <a:gd name="connsiteY6" fmla="*/ 1783194 h 3727665"/>
                <a:gd name="connsiteX7" fmla="*/ 2159364 w 2265796"/>
                <a:gd name="connsiteY7" fmla="*/ 2661923 h 3727665"/>
                <a:gd name="connsiteX8" fmla="*/ 1909598 w 2265796"/>
                <a:gd name="connsiteY8" fmla="*/ 3047157 h 3727665"/>
                <a:gd name="connsiteX9" fmla="*/ 1515898 w 2265796"/>
                <a:gd name="connsiteY9" fmla="*/ 3428157 h 3727665"/>
                <a:gd name="connsiteX10" fmla="*/ 1134898 w 2265796"/>
                <a:gd name="connsiteY10" fmla="*/ 3682157 h 3727665"/>
                <a:gd name="connsiteX11" fmla="*/ 1030123 w 2265796"/>
                <a:gd name="connsiteY11" fmla="*/ 3727665 h 3727665"/>
                <a:gd name="connsiteX12" fmla="*/ 720031 w 2265796"/>
                <a:gd name="connsiteY12" fmla="*/ 3241890 h 3727665"/>
                <a:gd name="connsiteX13" fmla="*/ 504131 w 2265796"/>
                <a:gd name="connsiteY13" fmla="*/ 2738123 h 3727665"/>
                <a:gd name="connsiteX14" fmla="*/ 258598 w 2265796"/>
                <a:gd name="connsiteY14" fmla="*/ 2302090 h 3727665"/>
                <a:gd name="connsiteX15" fmla="*/ 103023 w 2265796"/>
                <a:gd name="connsiteY15" fmla="*/ 2109473 h 3727665"/>
                <a:gd name="connsiteX16" fmla="*/ 1962651 w 226579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09598 w 2266436"/>
                <a:gd name="connsiteY8" fmla="*/ 3047157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09598 w 2266436"/>
                <a:gd name="connsiteY8" fmla="*/ 3047157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09598 w 2266436"/>
                <a:gd name="connsiteY8" fmla="*/ 3047157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808619 w 2266436"/>
                <a:gd name="connsiteY8" fmla="*/ 3028430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75909 w 2266436"/>
                <a:gd name="connsiteY8" fmla="*/ 2699574 h 3727665"/>
                <a:gd name="connsiteX9" fmla="*/ 1808619 w 2266436"/>
                <a:gd name="connsiteY9" fmla="*/ 3028430 h 3727665"/>
                <a:gd name="connsiteX10" fmla="*/ 1515898 w 2266436"/>
                <a:gd name="connsiteY10" fmla="*/ 3428157 h 3727665"/>
                <a:gd name="connsiteX11" fmla="*/ 1134898 w 2266436"/>
                <a:gd name="connsiteY11" fmla="*/ 3682157 h 3727665"/>
                <a:gd name="connsiteX12" fmla="*/ 1030123 w 2266436"/>
                <a:gd name="connsiteY12" fmla="*/ 3727665 h 3727665"/>
                <a:gd name="connsiteX13" fmla="*/ 720031 w 2266436"/>
                <a:gd name="connsiteY13" fmla="*/ 3241890 h 3727665"/>
                <a:gd name="connsiteX14" fmla="*/ 504131 w 2266436"/>
                <a:gd name="connsiteY14" fmla="*/ 2738123 h 3727665"/>
                <a:gd name="connsiteX15" fmla="*/ 258598 w 2266436"/>
                <a:gd name="connsiteY15" fmla="*/ 2302090 h 3727665"/>
                <a:gd name="connsiteX16" fmla="*/ 103023 w 2266436"/>
                <a:gd name="connsiteY16" fmla="*/ 2109473 h 3727665"/>
                <a:gd name="connsiteX17" fmla="*/ 1962651 w 2266436"/>
                <a:gd name="connsiteY17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89834 w 2266436"/>
                <a:gd name="connsiteY8" fmla="*/ 2724270 h 3727665"/>
                <a:gd name="connsiteX9" fmla="*/ 1808619 w 2266436"/>
                <a:gd name="connsiteY9" fmla="*/ 3028430 h 3727665"/>
                <a:gd name="connsiteX10" fmla="*/ 1515898 w 2266436"/>
                <a:gd name="connsiteY10" fmla="*/ 3428157 h 3727665"/>
                <a:gd name="connsiteX11" fmla="*/ 1134898 w 2266436"/>
                <a:gd name="connsiteY11" fmla="*/ 3682157 h 3727665"/>
                <a:gd name="connsiteX12" fmla="*/ 1030123 w 2266436"/>
                <a:gd name="connsiteY12" fmla="*/ 3727665 h 3727665"/>
                <a:gd name="connsiteX13" fmla="*/ 720031 w 2266436"/>
                <a:gd name="connsiteY13" fmla="*/ 3241890 h 3727665"/>
                <a:gd name="connsiteX14" fmla="*/ 504131 w 2266436"/>
                <a:gd name="connsiteY14" fmla="*/ 2738123 h 3727665"/>
                <a:gd name="connsiteX15" fmla="*/ 258598 w 2266436"/>
                <a:gd name="connsiteY15" fmla="*/ 2302090 h 3727665"/>
                <a:gd name="connsiteX16" fmla="*/ 103023 w 2266436"/>
                <a:gd name="connsiteY16" fmla="*/ 2109473 h 3727665"/>
                <a:gd name="connsiteX17" fmla="*/ 1962651 w 2266436"/>
                <a:gd name="connsiteY17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89834 w 2266436"/>
                <a:gd name="connsiteY8" fmla="*/ 2724270 h 3727665"/>
                <a:gd name="connsiteX9" fmla="*/ 1808619 w 2266436"/>
                <a:gd name="connsiteY9" fmla="*/ 3028430 h 3727665"/>
                <a:gd name="connsiteX10" fmla="*/ 1493894 w 2266436"/>
                <a:gd name="connsiteY10" fmla="*/ 3401963 h 3727665"/>
                <a:gd name="connsiteX11" fmla="*/ 1134898 w 2266436"/>
                <a:gd name="connsiteY11" fmla="*/ 3682157 h 3727665"/>
                <a:gd name="connsiteX12" fmla="*/ 1030123 w 2266436"/>
                <a:gd name="connsiteY12" fmla="*/ 3727665 h 3727665"/>
                <a:gd name="connsiteX13" fmla="*/ 720031 w 2266436"/>
                <a:gd name="connsiteY13" fmla="*/ 3241890 h 3727665"/>
                <a:gd name="connsiteX14" fmla="*/ 504131 w 2266436"/>
                <a:gd name="connsiteY14" fmla="*/ 2738123 h 3727665"/>
                <a:gd name="connsiteX15" fmla="*/ 258598 w 2266436"/>
                <a:gd name="connsiteY15" fmla="*/ 2302090 h 3727665"/>
                <a:gd name="connsiteX16" fmla="*/ 103023 w 2266436"/>
                <a:gd name="connsiteY16" fmla="*/ 2109473 h 3727665"/>
                <a:gd name="connsiteX17" fmla="*/ 1962651 w 2266436"/>
                <a:gd name="connsiteY17" fmla="*/ 86653 h 3727665"/>
                <a:gd name="connsiteX0" fmla="*/ 1962651 w 2266436"/>
                <a:gd name="connsiteY0" fmla="*/ 86653 h 3990257"/>
                <a:gd name="connsiteX1" fmla="*/ 2052617 w 2266436"/>
                <a:gd name="connsiteY1" fmla="*/ 391760 h 3990257"/>
                <a:gd name="connsiteX2" fmla="*/ 2037656 w 2266436"/>
                <a:gd name="connsiteY2" fmla="*/ 368515 h 3990257"/>
                <a:gd name="connsiteX3" fmla="*/ 2128436 w 2266436"/>
                <a:gd name="connsiteY3" fmla="*/ 614332 h 3990257"/>
                <a:gd name="connsiteX4" fmla="*/ 2205579 w 2266436"/>
                <a:gd name="connsiteY4" fmla="*/ 889174 h 3990257"/>
                <a:gd name="connsiteX5" fmla="*/ 2260933 w 2266436"/>
                <a:gd name="connsiteY5" fmla="*/ 1262246 h 3990257"/>
                <a:gd name="connsiteX6" fmla="*/ 2251505 w 2266436"/>
                <a:gd name="connsiteY6" fmla="*/ 1783194 h 3990257"/>
                <a:gd name="connsiteX7" fmla="*/ 2146587 w 2266436"/>
                <a:gd name="connsiteY7" fmla="*/ 2305721 h 3990257"/>
                <a:gd name="connsiteX8" fmla="*/ 1989834 w 2266436"/>
                <a:gd name="connsiteY8" fmla="*/ 2724270 h 3990257"/>
                <a:gd name="connsiteX9" fmla="*/ 1808619 w 2266436"/>
                <a:gd name="connsiteY9" fmla="*/ 3028430 h 3990257"/>
                <a:gd name="connsiteX10" fmla="*/ 1493894 w 2266436"/>
                <a:gd name="connsiteY10" fmla="*/ 3401963 h 3990257"/>
                <a:gd name="connsiteX11" fmla="*/ 1134898 w 2266436"/>
                <a:gd name="connsiteY11" fmla="*/ 3682157 h 3990257"/>
                <a:gd name="connsiteX12" fmla="*/ 657371 w 2266436"/>
                <a:gd name="connsiteY12" fmla="*/ 3990258 h 3990257"/>
                <a:gd name="connsiteX13" fmla="*/ 720031 w 2266436"/>
                <a:gd name="connsiteY13" fmla="*/ 3241890 h 3990257"/>
                <a:gd name="connsiteX14" fmla="*/ 504131 w 2266436"/>
                <a:gd name="connsiteY14" fmla="*/ 2738123 h 3990257"/>
                <a:gd name="connsiteX15" fmla="*/ 258598 w 2266436"/>
                <a:gd name="connsiteY15" fmla="*/ 2302090 h 3990257"/>
                <a:gd name="connsiteX16" fmla="*/ 103023 w 2266436"/>
                <a:gd name="connsiteY16" fmla="*/ 2109473 h 3990257"/>
                <a:gd name="connsiteX17" fmla="*/ 1962651 w 2266436"/>
                <a:gd name="connsiteY17" fmla="*/ 86653 h 3990257"/>
                <a:gd name="connsiteX0" fmla="*/ 1962651 w 2266436"/>
                <a:gd name="connsiteY0" fmla="*/ 86653 h 4004215"/>
                <a:gd name="connsiteX1" fmla="*/ 2052617 w 2266436"/>
                <a:gd name="connsiteY1" fmla="*/ 391760 h 4004215"/>
                <a:gd name="connsiteX2" fmla="*/ 2037656 w 2266436"/>
                <a:gd name="connsiteY2" fmla="*/ 368515 h 4004215"/>
                <a:gd name="connsiteX3" fmla="*/ 2128436 w 2266436"/>
                <a:gd name="connsiteY3" fmla="*/ 614332 h 4004215"/>
                <a:gd name="connsiteX4" fmla="*/ 2205579 w 2266436"/>
                <a:gd name="connsiteY4" fmla="*/ 889174 h 4004215"/>
                <a:gd name="connsiteX5" fmla="*/ 2260933 w 2266436"/>
                <a:gd name="connsiteY5" fmla="*/ 1262246 h 4004215"/>
                <a:gd name="connsiteX6" fmla="*/ 2251505 w 2266436"/>
                <a:gd name="connsiteY6" fmla="*/ 1783194 h 4004215"/>
                <a:gd name="connsiteX7" fmla="*/ 2146587 w 2266436"/>
                <a:gd name="connsiteY7" fmla="*/ 2305721 h 4004215"/>
                <a:gd name="connsiteX8" fmla="*/ 1989834 w 2266436"/>
                <a:gd name="connsiteY8" fmla="*/ 2724270 h 4004215"/>
                <a:gd name="connsiteX9" fmla="*/ 1808619 w 2266436"/>
                <a:gd name="connsiteY9" fmla="*/ 3028430 h 4004215"/>
                <a:gd name="connsiteX10" fmla="*/ 1493894 w 2266436"/>
                <a:gd name="connsiteY10" fmla="*/ 3401963 h 4004215"/>
                <a:gd name="connsiteX11" fmla="*/ 1140745 w 2266436"/>
                <a:gd name="connsiteY11" fmla="*/ 3705357 h 4004215"/>
                <a:gd name="connsiteX12" fmla="*/ 657371 w 2266436"/>
                <a:gd name="connsiteY12" fmla="*/ 3990258 h 4004215"/>
                <a:gd name="connsiteX13" fmla="*/ 720031 w 2266436"/>
                <a:gd name="connsiteY13" fmla="*/ 3241890 h 4004215"/>
                <a:gd name="connsiteX14" fmla="*/ 504131 w 2266436"/>
                <a:gd name="connsiteY14" fmla="*/ 2738123 h 4004215"/>
                <a:gd name="connsiteX15" fmla="*/ 258598 w 2266436"/>
                <a:gd name="connsiteY15" fmla="*/ 2302090 h 4004215"/>
                <a:gd name="connsiteX16" fmla="*/ 103023 w 2266436"/>
                <a:gd name="connsiteY16" fmla="*/ 2109473 h 4004215"/>
                <a:gd name="connsiteX17" fmla="*/ 1962651 w 2266436"/>
                <a:gd name="connsiteY17" fmla="*/ 86653 h 4004215"/>
                <a:gd name="connsiteX0" fmla="*/ 1962651 w 2266436"/>
                <a:gd name="connsiteY0" fmla="*/ 86653 h 3990258"/>
                <a:gd name="connsiteX1" fmla="*/ 2052617 w 2266436"/>
                <a:gd name="connsiteY1" fmla="*/ 391760 h 3990258"/>
                <a:gd name="connsiteX2" fmla="*/ 2037656 w 2266436"/>
                <a:gd name="connsiteY2" fmla="*/ 368515 h 3990258"/>
                <a:gd name="connsiteX3" fmla="*/ 2128436 w 2266436"/>
                <a:gd name="connsiteY3" fmla="*/ 614332 h 3990258"/>
                <a:gd name="connsiteX4" fmla="*/ 2205579 w 2266436"/>
                <a:gd name="connsiteY4" fmla="*/ 889174 h 3990258"/>
                <a:gd name="connsiteX5" fmla="*/ 2260933 w 2266436"/>
                <a:gd name="connsiteY5" fmla="*/ 1262246 h 3990258"/>
                <a:gd name="connsiteX6" fmla="*/ 2251505 w 2266436"/>
                <a:gd name="connsiteY6" fmla="*/ 1783194 h 3990258"/>
                <a:gd name="connsiteX7" fmla="*/ 2146587 w 2266436"/>
                <a:gd name="connsiteY7" fmla="*/ 2305721 h 3990258"/>
                <a:gd name="connsiteX8" fmla="*/ 1989834 w 2266436"/>
                <a:gd name="connsiteY8" fmla="*/ 2724270 h 3990258"/>
                <a:gd name="connsiteX9" fmla="*/ 1808619 w 2266436"/>
                <a:gd name="connsiteY9" fmla="*/ 3028430 h 3990258"/>
                <a:gd name="connsiteX10" fmla="*/ 1493894 w 2266436"/>
                <a:gd name="connsiteY10" fmla="*/ 3401963 h 3990258"/>
                <a:gd name="connsiteX11" fmla="*/ 1140745 w 2266436"/>
                <a:gd name="connsiteY11" fmla="*/ 3705357 h 3990258"/>
                <a:gd name="connsiteX12" fmla="*/ 657371 w 2266436"/>
                <a:gd name="connsiteY12" fmla="*/ 3990258 h 3990258"/>
                <a:gd name="connsiteX13" fmla="*/ 720031 w 2266436"/>
                <a:gd name="connsiteY13" fmla="*/ 3241890 h 3990258"/>
                <a:gd name="connsiteX14" fmla="*/ 504131 w 2266436"/>
                <a:gd name="connsiteY14" fmla="*/ 2738123 h 3990258"/>
                <a:gd name="connsiteX15" fmla="*/ 258598 w 2266436"/>
                <a:gd name="connsiteY15" fmla="*/ 2302090 h 3990258"/>
                <a:gd name="connsiteX16" fmla="*/ 103023 w 2266436"/>
                <a:gd name="connsiteY16" fmla="*/ 2109473 h 3990258"/>
                <a:gd name="connsiteX17" fmla="*/ 1962651 w 2266436"/>
                <a:gd name="connsiteY17" fmla="*/ 86653 h 3990258"/>
                <a:gd name="connsiteX0" fmla="*/ 1962651 w 2266436"/>
                <a:gd name="connsiteY0" fmla="*/ 86653 h 3990258"/>
                <a:gd name="connsiteX1" fmla="*/ 2052617 w 2266436"/>
                <a:gd name="connsiteY1" fmla="*/ 391760 h 3990258"/>
                <a:gd name="connsiteX2" fmla="*/ 2037656 w 2266436"/>
                <a:gd name="connsiteY2" fmla="*/ 368515 h 3990258"/>
                <a:gd name="connsiteX3" fmla="*/ 2128436 w 2266436"/>
                <a:gd name="connsiteY3" fmla="*/ 614332 h 3990258"/>
                <a:gd name="connsiteX4" fmla="*/ 2205579 w 2266436"/>
                <a:gd name="connsiteY4" fmla="*/ 889174 h 3990258"/>
                <a:gd name="connsiteX5" fmla="*/ 2260933 w 2266436"/>
                <a:gd name="connsiteY5" fmla="*/ 1262246 h 3990258"/>
                <a:gd name="connsiteX6" fmla="*/ 2251505 w 2266436"/>
                <a:gd name="connsiteY6" fmla="*/ 1783194 h 3990258"/>
                <a:gd name="connsiteX7" fmla="*/ 2146587 w 2266436"/>
                <a:gd name="connsiteY7" fmla="*/ 2305721 h 3990258"/>
                <a:gd name="connsiteX8" fmla="*/ 1989834 w 2266436"/>
                <a:gd name="connsiteY8" fmla="*/ 2724270 h 3990258"/>
                <a:gd name="connsiteX9" fmla="*/ 1808619 w 2266436"/>
                <a:gd name="connsiteY9" fmla="*/ 3028430 h 3990258"/>
                <a:gd name="connsiteX10" fmla="*/ 1493894 w 2266436"/>
                <a:gd name="connsiteY10" fmla="*/ 3401963 h 3990258"/>
                <a:gd name="connsiteX11" fmla="*/ 1140745 w 2266436"/>
                <a:gd name="connsiteY11" fmla="*/ 3705357 h 3990258"/>
                <a:gd name="connsiteX12" fmla="*/ 921128 w 2266436"/>
                <a:gd name="connsiteY12" fmla="*/ 3830837 h 3990258"/>
                <a:gd name="connsiteX13" fmla="*/ 657371 w 2266436"/>
                <a:gd name="connsiteY13" fmla="*/ 3990258 h 3990258"/>
                <a:gd name="connsiteX14" fmla="*/ 720031 w 2266436"/>
                <a:gd name="connsiteY14" fmla="*/ 3241890 h 3990258"/>
                <a:gd name="connsiteX15" fmla="*/ 504131 w 2266436"/>
                <a:gd name="connsiteY15" fmla="*/ 2738123 h 3990258"/>
                <a:gd name="connsiteX16" fmla="*/ 258598 w 2266436"/>
                <a:gd name="connsiteY16" fmla="*/ 2302090 h 3990258"/>
                <a:gd name="connsiteX17" fmla="*/ 103023 w 2266436"/>
                <a:gd name="connsiteY17" fmla="*/ 2109473 h 3990258"/>
                <a:gd name="connsiteX18" fmla="*/ 1962651 w 2266436"/>
                <a:gd name="connsiteY18" fmla="*/ 86653 h 3990258"/>
                <a:gd name="connsiteX0" fmla="*/ 1962651 w 2266436"/>
                <a:gd name="connsiteY0" fmla="*/ 86653 h 4019429"/>
                <a:gd name="connsiteX1" fmla="*/ 2052617 w 2266436"/>
                <a:gd name="connsiteY1" fmla="*/ 391760 h 4019429"/>
                <a:gd name="connsiteX2" fmla="*/ 2037656 w 2266436"/>
                <a:gd name="connsiteY2" fmla="*/ 368515 h 4019429"/>
                <a:gd name="connsiteX3" fmla="*/ 2128436 w 2266436"/>
                <a:gd name="connsiteY3" fmla="*/ 614332 h 4019429"/>
                <a:gd name="connsiteX4" fmla="*/ 2205579 w 2266436"/>
                <a:gd name="connsiteY4" fmla="*/ 889174 h 4019429"/>
                <a:gd name="connsiteX5" fmla="*/ 2260933 w 2266436"/>
                <a:gd name="connsiteY5" fmla="*/ 1262246 h 4019429"/>
                <a:gd name="connsiteX6" fmla="*/ 2251505 w 2266436"/>
                <a:gd name="connsiteY6" fmla="*/ 1783194 h 4019429"/>
                <a:gd name="connsiteX7" fmla="*/ 2146587 w 2266436"/>
                <a:gd name="connsiteY7" fmla="*/ 2305721 h 4019429"/>
                <a:gd name="connsiteX8" fmla="*/ 1989834 w 2266436"/>
                <a:gd name="connsiteY8" fmla="*/ 2724270 h 4019429"/>
                <a:gd name="connsiteX9" fmla="*/ 1808619 w 2266436"/>
                <a:gd name="connsiteY9" fmla="*/ 3028430 h 4019429"/>
                <a:gd name="connsiteX10" fmla="*/ 1493894 w 2266436"/>
                <a:gd name="connsiteY10" fmla="*/ 3401963 h 4019429"/>
                <a:gd name="connsiteX11" fmla="*/ 1140745 w 2266436"/>
                <a:gd name="connsiteY11" fmla="*/ 3705357 h 4019429"/>
                <a:gd name="connsiteX12" fmla="*/ 918897 w 2266436"/>
                <a:gd name="connsiteY12" fmla="*/ 3852536 h 4019429"/>
                <a:gd name="connsiteX13" fmla="*/ 657371 w 2266436"/>
                <a:gd name="connsiteY13" fmla="*/ 3990258 h 4019429"/>
                <a:gd name="connsiteX14" fmla="*/ 720031 w 2266436"/>
                <a:gd name="connsiteY14" fmla="*/ 3241890 h 4019429"/>
                <a:gd name="connsiteX15" fmla="*/ 504131 w 2266436"/>
                <a:gd name="connsiteY15" fmla="*/ 2738123 h 4019429"/>
                <a:gd name="connsiteX16" fmla="*/ 258598 w 2266436"/>
                <a:gd name="connsiteY16" fmla="*/ 2302090 h 4019429"/>
                <a:gd name="connsiteX17" fmla="*/ 103023 w 2266436"/>
                <a:gd name="connsiteY17" fmla="*/ 2109473 h 4019429"/>
                <a:gd name="connsiteX18" fmla="*/ 1962651 w 2266436"/>
                <a:gd name="connsiteY18" fmla="*/ 86653 h 4019429"/>
                <a:gd name="connsiteX0" fmla="*/ 1962651 w 2266436"/>
                <a:gd name="connsiteY0" fmla="*/ 86653 h 3990258"/>
                <a:gd name="connsiteX1" fmla="*/ 2052617 w 2266436"/>
                <a:gd name="connsiteY1" fmla="*/ 391760 h 3990258"/>
                <a:gd name="connsiteX2" fmla="*/ 2037656 w 2266436"/>
                <a:gd name="connsiteY2" fmla="*/ 368515 h 3990258"/>
                <a:gd name="connsiteX3" fmla="*/ 2128436 w 2266436"/>
                <a:gd name="connsiteY3" fmla="*/ 614332 h 3990258"/>
                <a:gd name="connsiteX4" fmla="*/ 2205579 w 2266436"/>
                <a:gd name="connsiteY4" fmla="*/ 889174 h 3990258"/>
                <a:gd name="connsiteX5" fmla="*/ 2260933 w 2266436"/>
                <a:gd name="connsiteY5" fmla="*/ 1262246 h 3990258"/>
                <a:gd name="connsiteX6" fmla="*/ 2251505 w 2266436"/>
                <a:gd name="connsiteY6" fmla="*/ 1783194 h 3990258"/>
                <a:gd name="connsiteX7" fmla="*/ 2146587 w 2266436"/>
                <a:gd name="connsiteY7" fmla="*/ 2305721 h 3990258"/>
                <a:gd name="connsiteX8" fmla="*/ 1989834 w 2266436"/>
                <a:gd name="connsiteY8" fmla="*/ 2724270 h 3990258"/>
                <a:gd name="connsiteX9" fmla="*/ 1808619 w 2266436"/>
                <a:gd name="connsiteY9" fmla="*/ 3028430 h 3990258"/>
                <a:gd name="connsiteX10" fmla="*/ 1493894 w 2266436"/>
                <a:gd name="connsiteY10" fmla="*/ 3401963 h 3990258"/>
                <a:gd name="connsiteX11" fmla="*/ 1140745 w 2266436"/>
                <a:gd name="connsiteY11" fmla="*/ 3705357 h 3990258"/>
                <a:gd name="connsiteX12" fmla="*/ 918897 w 2266436"/>
                <a:gd name="connsiteY12" fmla="*/ 3852536 h 3990258"/>
                <a:gd name="connsiteX13" fmla="*/ 657371 w 2266436"/>
                <a:gd name="connsiteY13" fmla="*/ 3990258 h 3990258"/>
                <a:gd name="connsiteX14" fmla="*/ 720031 w 2266436"/>
                <a:gd name="connsiteY14" fmla="*/ 3241890 h 3990258"/>
                <a:gd name="connsiteX15" fmla="*/ 504131 w 2266436"/>
                <a:gd name="connsiteY15" fmla="*/ 2738123 h 3990258"/>
                <a:gd name="connsiteX16" fmla="*/ 258598 w 2266436"/>
                <a:gd name="connsiteY16" fmla="*/ 2302090 h 3990258"/>
                <a:gd name="connsiteX17" fmla="*/ 103023 w 2266436"/>
                <a:gd name="connsiteY17" fmla="*/ 2109473 h 3990258"/>
                <a:gd name="connsiteX18" fmla="*/ 1962651 w 2266436"/>
                <a:gd name="connsiteY18" fmla="*/ 86653 h 3990258"/>
                <a:gd name="connsiteX0" fmla="*/ 1962651 w 2266436"/>
                <a:gd name="connsiteY0" fmla="*/ 0 h 3903605"/>
                <a:gd name="connsiteX1" fmla="*/ 2052617 w 2266436"/>
                <a:gd name="connsiteY1" fmla="*/ 305107 h 3903605"/>
                <a:gd name="connsiteX2" fmla="*/ 2037656 w 2266436"/>
                <a:gd name="connsiteY2" fmla="*/ 281862 h 3903605"/>
                <a:gd name="connsiteX3" fmla="*/ 2128436 w 2266436"/>
                <a:gd name="connsiteY3" fmla="*/ 527679 h 3903605"/>
                <a:gd name="connsiteX4" fmla="*/ 2205579 w 2266436"/>
                <a:gd name="connsiteY4" fmla="*/ 802521 h 3903605"/>
                <a:gd name="connsiteX5" fmla="*/ 2260933 w 2266436"/>
                <a:gd name="connsiteY5" fmla="*/ 1175593 h 3903605"/>
                <a:gd name="connsiteX6" fmla="*/ 2251505 w 2266436"/>
                <a:gd name="connsiteY6" fmla="*/ 1696541 h 3903605"/>
                <a:gd name="connsiteX7" fmla="*/ 2146587 w 2266436"/>
                <a:gd name="connsiteY7" fmla="*/ 2219068 h 3903605"/>
                <a:gd name="connsiteX8" fmla="*/ 1989834 w 2266436"/>
                <a:gd name="connsiteY8" fmla="*/ 2637617 h 3903605"/>
                <a:gd name="connsiteX9" fmla="*/ 1808619 w 2266436"/>
                <a:gd name="connsiteY9" fmla="*/ 2941777 h 3903605"/>
                <a:gd name="connsiteX10" fmla="*/ 1493894 w 2266436"/>
                <a:gd name="connsiteY10" fmla="*/ 3315310 h 3903605"/>
                <a:gd name="connsiteX11" fmla="*/ 1140745 w 2266436"/>
                <a:gd name="connsiteY11" fmla="*/ 3618704 h 3903605"/>
                <a:gd name="connsiteX12" fmla="*/ 918897 w 2266436"/>
                <a:gd name="connsiteY12" fmla="*/ 3765883 h 3903605"/>
                <a:gd name="connsiteX13" fmla="*/ 657371 w 2266436"/>
                <a:gd name="connsiteY13" fmla="*/ 3903605 h 3903605"/>
                <a:gd name="connsiteX14" fmla="*/ 720031 w 2266436"/>
                <a:gd name="connsiteY14" fmla="*/ 3155237 h 3903605"/>
                <a:gd name="connsiteX15" fmla="*/ 504131 w 2266436"/>
                <a:gd name="connsiteY15" fmla="*/ 2651470 h 3903605"/>
                <a:gd name="connsiteX16" fmla="*/ 258598 w 2266436"/>
                <a:gd name="connsiteY16" fmla="*/ 2215437 h 3903605"/>
                <a:gd name="connsiteX17" fmla="*/ 103023 w 2266436"/>
                <a:gd name="connsiteY17" fmla="*/ 2022820 h 3903605"/>
                <a:gd name="connsiteX18" fmla="*/ 1962651 w 2266436"/>
                <a:gd name="connsiteY18" fmla="*/ 0 h 3903605"/>
                <a:gd name="connsiteX0" fmla="*/ 1962651 w 2266436"/>
                <a:gd name="connsiteY0" fmla="*/ 88931 h 3992536"/>
                <a:gd name="connsiteX1" fmla="*/ 2073370 w 2266436"/>
                <a:gd name="connsiteY1" fmla="*/ 392358 h 3992536"/>
                <a:gd name="connsiteX2" fmla="*/ 2037656 w 2266436"/>
                <a:gd name="connsiteY2" fmla="*/ 370793 h 3992536"/>
                <a:gd name="connsiteX3" fmla="*/ 2128436 w 2266436"/>
                <a:gd name="connsiteY3" fmla="*/ 616610 h 3992536"/>
                <a:gd name="connsiteX4" fmla="*/ 2205579 w 2266436"/>
                <a:gd name="connsiteY4" fmla="*/ 891452 h 3992536"/>
                <a:gd name="connsiteX5" fmla="*/ 2260933 w 2266436"/>
                <a:gd name="connsiteY5" fmla="*/ 1264524 h 3992536"/>
                <a:gd name="connsiteX6" fmla="*/ 2251505 w 2266436"/>
                <a:gd name="connsiteY6" fmla="*/ 1785472 h 3992536"/>
                <a:gd name="connsiteX7" fmla="*/ 2146587 w 2266436"/>
                <a:gd name="connsiteY7" fmla="*/ 2307999 h 3992536"/>
                <a:gd name="connsiteX8" fmla="*/ 1989834 w 2266436"/>
                <a:gd name="connsiteY8" fmla="*/ 2726548 h 3992536"/>
                <a:gd name="connsiteX9" fmla="*/ 1808619 w 2266436"/>
                <a:gd name="connsiteY9" fmla="*/ 3030708 h 3992536"/>
                <a:gd name="connsiteX10" fmla="*/ 1493894 w 2266436"/>
                <a:gd name="connsiteY10" fmla="*/ 3404241 h 3992536"/>
                <a:gd name="connsiteX11" fmla="*/ 1140745 w 2266436"/>
                <a:gd name="connsiteY11" fmla="*/ 3707635 h 3992536"/>
                <a:gd name="connsiteX12" fmla="*/ 918897 w 2266436"/>
                <a:gd name="connsiteY12" fmla="*/ 3854814 h 3992536"/>
                <a:gd name="connsiteX13" fmla="*/ 657371 w 2266436"/>
                <a:gd name="connsiteY13" fmla="*/ 3992536 h 3992536"/>
                <a:gd name="connsiteX14" fmla="*/ 720031 w 2266436"/>
                <a:gd name="connsiteY14" fmla="*/ 3244168 h 3992536"/>
                <a:gd name="connsiteX15" fmla="*/ 504131 w 2266436"/>
                <a:gd name="connsiteY15" fmla="*/ 2740401 h 3992536"/>
                <a:gd name="connsiteX16" fmla="*/ 258598 w 2266436"/>
                <a:gd name="connsiteY16" fmla="*/ 2304368 h 3992536"/>
                <a:gd name="connsiteX17" fmla="*/ 103023 w 2266436"/>
                <a:gd name="connsiteY17" fmla="*/ 2111751 h 3992536"/>
                <a:gd name="connsiteX18" fmla="*/ 1962651 w 2266436"/>
                <a:gd name="connsiteY18" fmla="*/ 88931 h 3992536"/>
                <a:gd name="connsiteX0" fmla="*/ 1962651 w 2266436"/>
                <a:gd name="connsiteY0" fmla="*/ 88931 h 3992536"/>
                <a:gd name="connsiteX1" fmla="*/ 2073370 w 2266436"/>
                <a:gd name="connsiteY1" fmla="*/ 392358 h 3992536"/>
                <a:gd name="connsiteX2" fmla="*/ 2128436 w 2266436"/>
                <a:gd name="connsiteY2" fmla="*/ 616610 h 3992536"/>
                <a:gd name="connsiteX3" fmla="*/ 2205579 w 2266436"/>
                <a:gd name="connsiteY3" fmla="*/ 891452 h 3992536"/>
                <a:gd name="connsiteX4" fmla="*/ 2260933 w 2266436"/>
                <a:gd name="connsiteY4" fmla="*/ 1264524 h 3992536"/>
                <a:gd name="connsiteX5" fmla="*/ 2251505 w 2266436"/>
                <a:gd name="connsiteY5" fmla="*/ 1785472 h 3992536"/>
                <a:gd name="connsiteX6" fmla="*/ 2146587 w 2266436"/>
                <a:gd name="connsiteY6" fmla="*/ 2307999 h 3992536"/>
                <a:gd name="connsiteX7" fmla="*/ 1989834 w 2266436"/>
                <a:gd name="connsiteY7" fmla="*/ 2726548 h 3992536"/>
                <a:gd name="connsiteX8" fmla="*/ 1808619 w 2266436"/>
                <a:gd name="connsiteY8" fmla="*/ 3030708 h 3992536"/>
                <a:gd name="connsiteX9" fmla="*/ 1493894 w 2266436"/>
                <a:gd name="connsiteY9" fmla="*/ 3404241 h 3992536"/>
                <a:gd name="connsiteX10" fmla="*/ 1140745 w 2266436"/>
                <a:gd name="connsiteY10" fmla="*/ 3707635 h 3992536"/>
                <a:gd name="connsiteX11" fmla="*/ 918897 w 2266436"/>
                <a:gd name="connsiteY11" fmla="*/ 3854814 h 3992536"/>
                <a:gd name="connsiteX12" fmla="*/ 657371 w 2266436"/>
                <a:gd name="connsiteY12" fmla="*/ 3992536 h 3992536"/>
                <a:gd name="connsiteX13" fmla="*/ 720031 w 2266436"/>
                <a:gd name="connsiteY13" fmla="*/ 3244168 h 3992536"/>
                <a:gd name="connsiteX14" fmla="*/ 504131 w 2266436"/>
                <a:gd name="connsiteY14" fmla="*/ 2740401 h 3992536"/>
                <a:gd name="connsiteX15" fmla="*/ 258598 w 2266436"/>
                <a:gd name="connsiteY15" fmla="*/ 2304368 h 3992536"/>
                <a:gd name="connsiteX16" fmla="*/ 103023 w 2266436"/>
                <a:gd name="connsiteY16" fmla="*/ 2111751 h 3992536"/>
                <a:gd name="connsiteX17" fmla="*/ 1962651 w 2266436"/>
                <a:gd name="connsiteY17" fmla="*/ 88931 h 3992536"/>
                <a:gd name="connsiteX0" fmla="*/ 1962651 w 2266436"/>
                <a:gd name="connsiteY0" fmla="*/ 88931 h 3992536"/>
                <a:gd name="connsiteX1" fmla="*/ 2073370 w 2266436"/>
                <a:gd name="connsiteY1" fmla="*/ 392358 h 3992536"/>
                <a:gd name="connsiteX2" fmla="*/ 2141111 w 2266436"/>
                <a:gd name="connsiteY2" fmla="*/ 613431 h 3992536"/>
                <a:gd name="connsiteX3" fmla="*/ 2205579 w 2266436"/>
                <a:gd name="connsiteY3" fmla="*/ 891452 h 3992536"/>
                <a:gd name="connsiteX4" fmla="*/ 2260933 w 2266436"/>
                <a:gd name="connsiteY4" fmla="*/ 1264524 h 3992536"/>
                <a:gd name="connsiteX5" fmla="*/ 2251505 w 2266436"/>
                <a:gd name="connsiteY5" fmla="*/ 1785472 h 3992536"/>
                <a:gd name="connsiteX6" fmla="*/ 2146587 w 2266436"/>
                <a:gd name="connsiteY6" fmla="*/ 2307999 h 3992536"/>
                <a:gd name="connsiteX7" fmla="*/ 1989834 w 2266436"/>
                <a:gd name="connsiteY7" fmla="*/ 2726548 h 3992536"/>
                <a:gd name="connsiteX8" fmla="*/ 1808619 w 2266436"/>
                <a:gd name="connsiteY8" fmla="*/ 3030708 h 3992536"/>
                <a:gd name="connsiteX9" fmla="*/ 1493894 w 2266436"/>
                <a:gd name="connsiteY9" fmla="*/ 3404241 h 3992536"/>
                <a:gd name="connsiteX10" fmla="*/ 1140745 w 2266436"/>
                <a:gd name="connsiteY10" fmla="*/ 3707635 h 3992536"/>
                <a:gd name="connsiteX11" fmla="*/ 918897 w 2266436"/>
                <a:gd name="connsiteY11" fmla="*/ 3854814 h 3992536"/>
                <a:gd name="connsiteX12" fmla="*/ 657371 w 2266436"/>
                <a:gd name="connsiteY12" fmla="*/ 3992536 h 3992536"/>
                <a:gd name="connsiteX13" fmla="*/ 720031 w 2266436"/>
                <a:gd name="connsiteY13" fmla="*/ 3244168 h 3992536"/>
                <a:gd name="connsiteX14" fmla="*/ 504131 w 2266436"/>
                <a:gd name="connsiteY14" fmla="*/ 2740401 h 3992536"/>
                <a:gd name="connsiteX15" fmla="*/ 258598 w 2266436"/>
                <a:gd name="connsiteY15" fmla="*/ 2304368 h 3992536"/>
                <a:gd name="connsiteX16" fmla="*/ 103023 w 2266436"/>
                <a:gd name="connsiteY16" fmla="*/ 2111751 h 3992536"/>
                <a:gd name="connsiteX17" fmla="*/ 1962651 w 2266436"/>
                <a:gd name="connsiteY17" fmla="*/ 88931 h 3992536"/>
                <a:gd name="connsiteX0" fmla="*/ 1962651 w 2266436"/>
                <a:gd name="connsiteY0" fmla="*/ 0 h 3903605"/>
                <a:gd name="connsiteX1" fmla="*/ 2073370 w 2266436"/>
                <a:gd name="connsiteY1" fmla="*/ 303427 h 3903605"/>
                <a:gd name="connsiteX2" fmla="*/ 2141111 w 2266436"/>
                <a:gd name="connsiteY2" fmla="*/ 524500 h 3903605"/>
                <a:gd name="connsiteX3" fmla="*/ 2205579 w 2266436"/>
                <a:gd name="connsiteY3" fmla="*/ 802521 h 3903605"/>
                <a:gd name="connsiteX4" fmla="*/ 2260933 w 2266436"/>
                <a:gd name="connsiteY4" fmla="*/ 1175593 h 3903605"/>
                <a:gd name="connsiteX5" fmla="*/ 2251505 w 2266436"/>
                <a:gd name="connsiteY5" fmla="*/ 1696541 h 3903605"/>
                <a:gd name="connsiteX6" fmla="*/ 2146587 w 2266436"/>
                <a:gd name="connsiteY6" fmla="*/ 2219068 h 3903605"/>
                <a:gd name="connsiteX7" fmla="*/ 1989834 w 2266436"/>
                <a:gd name="connsiteY7" fmla="*/ 2637617 h 3903605"/>
                <a:gd name="connsiteX8" fmla="*/ 1808619 w 2266436"/>
                <a:gd name="connsiteY8" fmla="*/ 2941777 h 3903605"/>
                <a:gd name="connsiteX9" fmla="*/ 1493894 w 2266436"/>
                <a:gd name="connsiteY9" fmla="*/ 3315310 h 3903605"/>
                <a:gd name="connsiteX10" fmla="*/ 1140745 w 2266436"/>
                <a:gd name="connsiteY10" fmla="*/ 3618704 h 3903605"/>
                <a:gd name="connsiteX11" fmla="*/ 918897 w 2266436"/>
                <a:gd name="connsiteY11" fmla="*/ 3765883 h 3903605"/>
                <a:gd name="connsiteX12" fmla="*/ 657371 w 2266436"/>
                <a:gd name="connsiteY12" fmla="*/ 3903605 h 3903605"/>
                <a:gd name="connsiteX13" fmla="*/ 720031 w 2266436"/>
                <a:gd name="connsiteY13" fmla="*/ 3155237 h 3903605"/>
                <a:gd name="connsiteX14" fmla="*/ 504131 w 2266436"/>
                <a:gd name="connsiteY14" fmla="*/ 2651470 h 3903605"/>
                <a:gd name="connsiteX15" fmla="*/ 258598 w 2266436"/>
                <a:gd name="connsiteY15" fmla="*/ 2215437 h 3903605"/>
                <a:gd name="connsiteX16" fmla="*/ 103023 w 2266436"/>
                <a:gd name="connsiteY16" fmla="*/ 2022820 h 3903605"/>
                <a:gd name="connsiteX17" fmla="*/ 1962651 w 2266436"/>
                <a:gd name="connsiteY17" fmla="*/ 0 h 3903605"/>
                <a:gd name="connsiteX0" fmla="*/ 1962651 w 2266436"/>
                <a:gd name="connsiteY0" fmla="*/ 0 h 3924720"/>
                <a:gd name="connsiteX1" fmla="*/ 2073370 w 2266436"/>
                <a:gd name="connsiteY1" fmla="*/ 303427 h 3924720"/>
                <a:gd name="connsiteX2" fmla="*/ 2141111 w 2266436"/>
                <a:gd name="connsiteY2" fmla="*/ 524500 h 3924720"/>
                <a:gd name="connsiteX3" fmla="*/ 2205579 w 2266436"/>
                <a:gd name="connsiteY3" fmla="*/ 802521 h 3924720"/>
                <a:gd name="connsiteX4" fmla="*/ 2260933 w 2266436"/>
                <a:gd name="connsiteY4" fmla="*/ 1175593 h 3924720"/>
                <a:gd name="connsiteX5" fmla="*/ 2251505 w 2266436"/>
                <a:gd name="connsiteY5" fmla="*/ 1696541 h 3924720"/>
                <a:gd name="connsiteX6" fmla="*/ 2146587 w 2266436"/>
                <a:gd name="connsiteY6" fmla="*/ 2219068 h 3924720"/>
                <a:gd name="connsiteX7" fmla="*/ 1989834 w 2266436"/>
                <a:gd name="connsiteY7" fmla="*/ 2637617 h 3924720"/>
                <a:gd name="connsiteX8" fmla="*/ 1808619 w 2266436"/>
                <a:gd name="connsiteY8" fmla="*/ 2941777 h 3924720"/>
                <a:gd name="connsiteX9" fmla="*/ 1493894 w 2266436"/>
                <a:gd name="connsiteY9" fmla="*/ 3315310 h 3924720"/>
                <a:gd name="connsiteX10" fmla="*/ 1140745 w 2266436"/>
                <a:gd name="connsiteY10" fmla="*/ 3618704 h 3924720"/>
                <a:gd name="connsiteX11" fmla="*/ 918897 w 2266436"/>
                <a:gd name="connsiteY11" fmla="*/ 3765883 h 3924720"/>
                <a:gd name="connsiteX12" fmla="*/ 657371 w 2266436"/>
                <a:gd name="connsiteY12" fmla="*/ 3903605 h 3924720"/>
                <a:gd name="connsiteX13" fmla="*/ 484627 w 2266436"/>
                <a:gd name="connsiteY13" fmla="*/ 3282969 h 3924720"/>
                <a:gd name="connsiteX14" fmla="*/ 504131 w 2266436"/>
                <a:gd name="connsiteY14" fmla="*/ 2651470 h 3924720"/>
                <a:gd name="connsiteX15" fmla="*/ 258598 w 2266436"/>
                <a:gd name="connsiteY15" fmla="*/ 2215437 h 3924720"/>
                <a:gd name="connsiteX16" fmla="*/ 103023 w 2266436"/>
                <a:gd name="connsiteY16" fmla="*/ 2022820 h 3924720"/>
                <a:gd name="connsiteX17" fmla="*/ 1962651 w 2266436"/>
                <a:gd name="connsiteY17" fmla="*/ 0 h 3924720"/>
                <a:gd name="connsiteX0" fmla="*/ 1962651 w 2266436"/>
                <a:gd name="connsiteY0" fmla="*/ 0 h 3924720"/>
                <a:gd name="connsiteX1" fmla="*/ 2073370 w 2266436"/>
                <a:gd name="connsiteY1" fmla="*/ 303427 h 3924720"/>
                <a:gd name="connsiteX2" fmla="*/ 2141111 w 2266436"/>
                <a:gd name="connsiteY2" fmla="*/ 524500 h 3924720"/>
                <a:gd name="connsiteX3" fmla="*/ 2205579 w 2266436"/>
                <a:gd name="connsiteY3" fmla="*/ 802521 h 3924720"/>
                <a:gd name="connsiteX4" fmla="*/ 2260933 w 2266436"/>
                <a:gd name="connsiteY4" fmla="*/ 1175593 h 3924720"/>
                <a:gd name="connsiteX5" fmla="*/ 2251505 w 2266436"/>
                <a:gd name="connsiteY5" fmla="*/ 1696541 h 3924720"/>
                <a:gd name="connsiteX6" fmla="*/ 2146587 w 2266436"/>
                <a:gd name="connsiteY6" fmla="*/ 2219068 h 3924720"/>
                <a:gd name="connsiteX7" fmla="*/ 1989834 w 2266436"/>
                <a:gd name="connsiteY7" fmla="*/ 2637617 h 3924720"/>
                <a:gd name="connsiteX8" fmla="*/ 1808619 w 2266436"/>
                <a:gd name="connsiteY8" fmla="*/ 2941777 h 3924720"/>
                <a:gd name="connsiteX9" fmla="*/ 1493894 w 2266436"/>
                <a:gd name="connsiteY9" fmla="*/ 3315310 h 3924720"/>
                <a:gd name="connsiteX10" fmla="*/ 1140745 w 2266436"/>
                <a:gd name="connsiteY10" fmla="*/ 3618704 h 3924720"/>
                <a:gd name="connsiteX11" fmla="*/ 918897 w 2266436"/>
                <a:gd name="connsiteY11" fmla="*/ 3765883 h 3924720"/>
                <a:gd name="connsiteX12" fmla="*/ 657371 w 2266436"/>
                <a:gd name="connsiteY12" fmla="*/ 3903605 h 3924720"/>
                <a:gd name="connsiteX13" fmla="*/ 484627 w 2266436"/>
                <a:gd name="connsiteY13" fmla="*/ 3282969 h 3924720"/>
                <a:gd name="connsiteX14" fmla="*/ 504131 w 2266436"/>
                <a:gd name="connsiteY14" fmla="*/ 2651470 h 3924720"/>
                <a:gd name="connsiteX15" fmla="*/ 304773 w 2266436"/>
                <a:gd name="connsiteY15" fmla="*/ 2612605 h 3924720"/>
                <a:gd name="connsiteX16" fmla="*/ 258598 w 2266436"/>
                <a:gd name="connsiteY16" fmla="*/ 2215437 h 3924720"/>
                <a:gd name="connsiteX17" fmla="*/ 103023 w 2266436"/>
                <a:gd name="connsiteY17" fmla="*/ 2022820 h 3924720"/>
                <a:gd name="connsiteX18" fmla="*/ 1962651 w 2266436"/>
                <a:gd name="connsiteY18" fmla="*/ 0 h 3924720"/>
                <a:gd name="connsiteX0" fmla="*/ 1962651 w 2266436"/>
                <a:gd name="connsiteY0" fmla="*/ 0 h 3924720"/>
                <a:gd name="connsiteX1" fmla="*/ 2073370 w 2266436"/>
                <a:gd name="connsiteY1" fmla="*/ 303427 h 3924720"/>
                <a:gd name="connsiteX2" fmla="*/ 2141111 w 2266436"/>
                <a:gd name="connsiteY2" fmla="*/ 524500 h 3924720"/>
                <a:gd name="connsiteX3" fmla="*/ 2205579 w 2266436"/>
                <a:gd name="connsiteY3" fmla="*/ 802521 h 3924720"/>
                <a:gd name="connsiteX4" fmla="*/ 2260933 w 2266436"/>
                <a:gd name="connsiteY4" fmla="*/ 1175593 h 3924720"/>
                <a:gd name="connsiteX5" fmla="*/ 2251505 w 2266436"/>
                <a:gd name="connsiteY5" fmla="*/ 1696541 h 3924720"/>
                <a:gd name="connsiteX6" fmla="*/ 2146587 w 2266436"/>
                <a:gd name="connsiteY6" fmla="*/ 2219068 h 3924720"/>
                <a:gd name="connsiteX7" fmla="*/ 1989834 w 2266436"/>
                <a:gd name="connsiteY7" fmla="*/ 2637617 h 3924720"/>
                <a:gd name="connsiteX8" fmla="*/ 1808619 w 2266436"/>
                <a:gd name="connsiteY8" fmla="*/ 2941777 h 3924720"/>
                <a:gd name="connsiteX9" fmla="*/ 1493894 w 2266436"/>
                <a:gd name="connsiteY9" fmla="*/ 3315310 h 3924720"/>
                <a:gd name="connsiteX10" fmla="*/ 1140745 w 2266436"/>
                <a:gd name="connsiteY10" fmla="*/ 3618704 h 3924720"/>
                <a:gd name="connsiteX11" fmla="*/ 918897 w 2266436"/>
                <a:gd name="connsiteY11" fmla="*/ 3765883 h 3924720"/>
                <a:gd name="connsiteX12" fmla="*/ 657371 w 2266436"/>
                <a:gd name="connsiteY12" fmla="*/ 3903605 h 3924720"/>
                <a:gd name="connsiteX13" fmla="*/ 484627 w 2266436"/>
                <a:gd name="connsiteY13" fmla="*/ 3282969 h 3924720"/>
                <a:gd name="connsiteX14" fmla="*/ 399503 w 2266436"/>
                <a:gd name="connsiteY14" fmla="*/ 2908499 h 3924720"/>
                <a:gd name="connsiteX15" fmla="*/ 304773 w 2266436"/>
                <a:gd name="connsiteY15" fmla="*/ 2612605 h 3924720"/>
                <a:gd name="connsiteX16" fmla="*/ 258598 w 2266436"/>
                <a:gd name="connsiteY16" fmla="*/ 2215437 h 3924720"/>
                <a:gd name="connsiteX17" fmla="*/ 103023 w 2266436"/>
                <a:gd name="connsiteY17" fmla="*/ 2022820 h 3924720"/>
                <a:gd name="connsiteX18" fmla="*/ 1962651 w 2266436"/>
                <a:gd name="connsiteY18" fmla="*/ 0 h 3924720"/>
                <a:gd name="connsiteX0" fmla="*/ 1979705 w 2283490"/>
                <a:gd name="connsiteY0" fmla="*/ 0 h 3924720"/>
                <a:gd name="connsiteX1" fmla="*/ 2090424 w 2283490"/>
                <a:gd name="connsiteY1" fmla="*/ 303427 h 3924720"/>
                <a:gd name="connsiteX2" fmla="*/ 2158165 w 2283490"/>
                <a:gd name="connsiteY2" fmla="*/ 524500 h 3924720"/>
                <a:gd name="connsiteX3" fmla="*/ 2222633 w 2283490"/>
                <a:gd name="connsiteY3" fmla="*/ 802521 h 3924720"/>
                <a:gd name="connsiteX4" fmla="*/ 2277987 w 2283490"/>
                <a:gd name="connsiteY4" fmla="*/ 1175593 h 3924720"/>
                <a:gd name="connsiteX5" fmla="*/ 2268559 w 2283490"/>
                <a:gd name="connsiteY5" fmla="*/ 1696541 h 3924720"/>
                <a:gd name="connsiteX6" fmla="*/ 2163641 w 2283490"/>
                <a:gd name="connsiteY6" fmla="*/ 2219068 h 3924720"/>
                <a:gd name="connsiteX7" fmla="*/ 2006888 w 2283490"/>
                <a:gd name="connsiteY7" fmla="*/ 2637617 h 3924720"/>
                <a:gd name="connsiteX8" fmla="*/ 1825673 w 2283490"/>
                <a:gd name="connsiteY8" fmla="*/ 2941777 h 3924720"/>
                <a:gd name="connsiteX9" fmla="*/ 1510948 w 2283490"/>
                <a:gd name="connsiteY9" fmla="*/ 3315310 h 3924720"/>
                <a:gd name="connsiteX10" fmla="*/ 1157799 w 2283490"/>
                <a:gd name="connsiteY10" fmla="*/ 3618704 h 3924720"/>
                <a:gd name="connsiteX11" fmla="*/ 935951 w 2283490"/>
                <a:gd name="connsiteY11" fmla="*/ 3765883 h 3924720"/>
                <a:gd name="connsiteX12" fmla="*/ 674425 w 2283490"/>
                <a:gd name="connsiteY12" fmla="*/ 3903605 h 3924720"/>
                <a:gd name="connsiteX13" fmla="*/ 501681 w 2283490"/>
                <a:gd name="connsiteY13" fmla="*/ 3282969 h 3924720"/>
                <a:gd name="connsiteX14" fmla="*/ 416557 w 2283490"/>
                <a:gd name="connsiteY14" fmla="*/ 2908499 h 3924720"/>
                <a:gd name="connsiteX15" fmla="*/ 321827 w 2283490"/>
                <a:gd name="connsiteY15" fmla="*/ 2612605 h 3924720"/>
                <a:gd name="connsiteX16" fmla="*/ 211296 w 2283490"/>
                <a:gd name="connsiteY16" fmla="*/ 2280904 h 3924720"/>
                <a:gd name="connsiteX17" fmla="*/ 120077 w 2283490"/>
                <a:gd name="connsiteY17" fmla="*/ 2022820 h 3924720"/>
                <a:gd name="connsiteX18" fmla="*/ 1979705 w 2283490"/>
                <a:gd name="connsiteY18" fmla="*/ 0 h 3924720"/>
                <a:gd name="connsiteX0" fmla="*/ 1979705 w 2283490"/>
                <a:gd name="connsiteY0" fmla="*/ 0 h 3924720"/>
                <a:gd name="connsiteX1" fmla="*/ 2090424 w 2283490"/>
                <a:gd name="connsiteY1" fmla="*/ 303427 h 3924720"/>
                <a:gd name="connsiteX2" fmla="*/ 2158165 w 2283490"/>
                <a:gd name="connsiteY2" fmla="*/ 524500 h 3924720"/>
                <a:gd name="connsiteX3" fmla="*/ 2222633 w 2283490"/>
                <a:gd name="connsiteY3" fmla="*/ 802521 h 3924720"/>
                <a:gd name="connsiteX4" fmla="*/ 2277987 w 2283490"/>
                <a:gd name="connsiteY4" fmla="*/ 1175593 h 3924720"/>
                <a:gd name="connsiteX5" fmla="*/ 2268559 w 2283490"/>
                <a:gd name="connsiteY5" fmla="*/ 1696541 h 3924720"/>
                <a:gd name="connsiteX6" fmla="*/ 2163641 w 2283490"/>
                <a:gd name="connsiteY6" fmla="*/ 2219068 h 3924720"/>
                <a:gd name="connsiteX7" fmla="*/ 2006888 w 2283490"/>
                <a:gd name="connsiteY7" fmla="*/ 2637617 h 3924720"/>
                <a:gd name="connsiteX8" fmla="*/ 1825673 w 2283490"/>
                <a:gd name="connsiteY8" fmla="*/ 2941777 h 3924720"/>
                <a:gd name="connsiteX9" fmla="*/ 1510948 w 2283490"/>
                <a:gd name="connsiteY9" fmla="*/ 3315310 h 3924720"/>
                <a:gd name="connsiteX10" fmla="*/ 1157799 w 2283490"/>
                <a:gd name="connsiteY10" fmla="*/ 3618704 h 3924720"/>
                <a:gd name="connsiteX11" fmla="*/ 935951 w 2283490"/>
                <a:gd name="connsiteY11" fmla="*/ 3765883 h 3924720"/>
                <a:gd name="connsiteX12" fmla="*/ 674425 w 2283490"/>
                <a:gd name="connsiteY12" fmla="*/ 3903605 h 3924720"/>
                <a:gd name="connsiteX13" fmla="*/ 501681 w 2283490"/>
                <a:gd name="connsiteY13" fmla="*/ 3282969 h 3924720"/>
                <a:gd name="connsiteX14" fmla="*/ 416557 w 2283490"/>
                <a:gd name="connsiteY14" fmla="*/ 2908499 h 3924720"/>
                <a:gd name="connsiteX15" fmla="*/ 321827 w 2283490"/>
                <a:gd name="connsiteY15" fmla="*/ 2612605 h 3924720"/>
                <a:gd name="connsiteX16" fmla="*/ 211296 w 2283490"/>
                <a:gd name="connsiteY16" fmla="*/ 2280904 h 3924720"/>
                <a:gd name="connsiteX17" fmla="*/ 120077 w 2283490"/>
                <a:gd name="connsiteY17" fmla="*/ 2022820 h 3924720"/>
                <a:gd name="connsiteX18" fmla="*/ 1979705 w 2283490"/>
                <a:gd name="connsiteY18" fmla="*/ 0 h 3924720"/>
                <a:gd name="connsiteX0" fmla="*/ 1979705 w 2283490"/>
                <a:gd name="connsiteY0" fmla="*/ 0 h 3924720"/>
                <a:gd name="connsiteX1" fmla="*/ 2090424 w 2283490"/>
                <a:gd name="connsiteY1" fmla="*/ 303427 h 3924720"/>
                <a:gd name="connsiteX2" fmla="*/ 2158165 w 2283490"/>
                <a:gd name="connsiteY2" fmla="*/ 524500 h 3924720"/>
                <a:gd name="connsiteX3" fmla="*/ 2222633 w 2283490"/>
                <a:gd name="connsiteY3" fmla="*/ 802521 h 3924720"/>
                <a:gd name="connsiteX4" fmla="*/ 2277987 w 2283490"/>
                <a:gd name="connsiteY4" fmla="*/ 1175593 h 3924720"/>
                <a:gd name="connsiteX5" fmla="*/ 2268559 w 2283490"/>
                <a:gd name="connsiteY5" fmla="*/ 1696541 h 3924720"/>
                <a:gd name="connsiteX6" fmla="*/ 2163641 w 2283490"/>
                <a:gd name="connsiteY6" fmla="*/ 2219068 h 3924720"/>
                <a:gd name="connsiteX7" fmla="*/ 2006888 w 2283490"/>
                <a:gd name="connsiteY7" fmla="*/ 2637617 h 3924720"/>
                <a:gd name="connsiteX8" fmla="*/ 1825673 w 2283490"/>
                <a:gd name="connsiteY8" fmla="*/ 2941777 h 3924720"/>
                <a:gd name="connsiteX9" fmla="*/ 1510948 w 2283490"/>
                <a:gd name="connsiteY9" fmla="*/ 3315310 h 3924720"/>
                <a:gd name="connsiteX10" fmla="*/ 1157799 w 2283490"/>
                <a:gd name="connsiteY10" fmla="*/ 3618704 h 3924720"/>
                <a:gd name="connsiteX11" fmla="*/ 935951 w 2283490"/>
                <a:gd name="connsiteY11" fmla="*/ 3765883 h 3924720"/>
                <a:gd name="connsiteX12" fmla="*/ 674425 w 2283490"/>
                <a:gd name="connsiteY12" fmla="*/ 3903605 h 3924720"/>
                <a:gd name="connsiteX13" fmla="*/ 501681 w 2283490"/>
                <a:gd name="connsiteY13" fmla="*/ 3282969 h 3924720"/>
                <a:gd name="connsiteX14" fmla="*/ 416557 w 2283490"/>
                <a:gd name="connsiteY14" fmla="*/ 2908499 h 3924720"/>
                <a:gd name="connsiteX15" fmla="*/ 321827 w 2283490"/>
                <a:gd name="connsiteY15" fmla="*/ 2612605 h 3924720"/>
                <a:gd name="connsiteX16" fmla="*/ 211296 w 2283490"/>
                <a:gd name="connsiteY16" fmla="*/ 2280904 h 3924720"/>
                <a:gd name="connsiteX17" fmla="*/ 120077 w 2283490"/>
                <a:gd name="connsiteY17" fmla="*/ 2022820 h 3924720"/>
                <a:gd name="connsiteX18" fmla="*/ 1979705 w 2283490"/>
                <a:gd name="connsiteY18" fmla="*/ 0 h 3924720"/>
                <a:gd name="connsiteX0" fmla="*/ 1979705 w 2283490"/>
                <a:gd name="connsiteY0" fmla="*/ 0 h 3903605"/>
                <a:gd name="connsiteX1" fmla="*/ 2090424 w 2283490"/>
                <a:gd name="connsiteY1" fmla="*/ 303427 h 3903605"/>
                <a:gd name="connsiteX2" fmla="*/ 2158165 w 2283490"/>
                <a:gd name="connsiteY2" fmla="*/ 524500 h 3903605"/>
                <a:gd name="connsiteX3" fmla="*/ 2222633 w 2283490"/>
                <a:gd name="connsiteY3" fmla="*/ 802521 h 3903605"/>
                <a:gd name="connsiteX4" fmla="*/ 2277987 w 2283490"/>
                <a:gd name="connsiteY4" fmla="*/ 1175593 h 3903605"/>
                <a:gd name="connsiteX5" fmla="*/ 2268559 w 2283490"/>
                <a:gd name="connsiteY5" fmla="*/ 1696541 h 3903605"/>
                <a:gd name="connsiteX6" fmla="*/ 2163641 w 2283490"/>
                <a:gd name="connsiteY6" fmla="*/ 2219068 h 3903605"/>
                <a:gd name="connsiteX7" fmla="*/ 2006888 w 2283490"/>
                <a:gd name="connsiteY7" fmla="*/ 2637617 h 3903605"/>
                <a:gd name="connsiteX8" fmla="*/ 1825673 w 2283490"/>
                <a:gd name="connsiteY8" fmla="*/ 2941777 h 3903605"/>
                <a:gd name="connsiteX9" fmla="*/ 1510948 w 2283490"/>
                <a:gd name="connsiteY9" fmla="*/ 3315310 h 3903605"/>
                <a:gd name="connsiteX10" fmla="*/ 1157799 w 2283490"/>
                <a:gd name="connsiteY10" fmla="*/ 3618704 h 3903605"/>
                <a:gd name="connsiteX11" fmla="*/ 935951 w 2283490"/>
                <a:gd name="connsiteY11" fmla="*/ 3765883 h 3903605"/>
                <a:gd name="connsiteX12" fmla="*/ 674425 w 2283490"/>
                <a:gd name="connsiteY12" fmla="*/ 3903605 h 3903605"/>
                <a:gd name="connsiteX13" fmla="*/ 501681 w 2283490"/>
                <a:gd name="connsiteY13" fmla="*/ 3282969 h 3903605"/>
                <a:gd name="connsiteX14" fmla="*/ 416557 w 2283490"/>
                <a:gd name="connsiteY14" fmla="*/ 2908499 h 3903605"/>
                <a:gd name="connsiteX15" fmla="*/ 321827 w 2283490"/>
                <a:gd name="connsiteY15" fmla="*/ 2612605 h 3903605"/>
                <a:gd name="connsiteX16" fmla="*/ 211296 w 2283490"/>
                <a:gd name="connsiteY16" fmla="*/ 2280904 h 3903605"/>
                <a:gd name="connsiteX17" fmla="*/ 120077 w 2283490"/>
                <a:gd name="connsiteY17" fmla="*/ 2022820 h 3903605"/>
                <a:gd name="connsiteX18" fmla="*/ 1979705 w 2283490"/>
                <a:gd name="connsiteY18" fmla="*/ 0 h 3903605"/>
                <a:gd name="connsiteX0" fmla="*/ 1979705 w 2283490"/>
                <a:gd name="connsiteY0" fmla="*/ 0 h 3903605"/>
                <a:gd name="connsiteX1" fmla="*/ 2090424 w 2283490"/>
                <a:gd name="connsiteY1" fmla="*/ 303427 h 3903605"/>
                <a:gd name="connsiteX2" fmla="*/ 2158165 w 2283490"/>
                <a:gd name="connsiteY2" fmla="*/ 524500 h 3903605"/>
                <a:gd name="connsiteX3" fmla="*/ 2222633 w 2283490"/>
                <a:gd name="connsiteY3" fmla="*/ 802521 h 3903605"/>
                <a:gd name="connsiteX4" fmla="*/ 2277987 w 2283490"/>
                <a:gd name="connsiteY4" fmla="*/ 1175593 h 3903605"/>
                <a:gd name="connsiteX5" fmla="*/ 2268559 w 2283490"/>
                <a:gd name="connsiteY5" fmla="*/ 1696541 h 3903605"/>
                <a:gd name="connsiteX6" fmla="*/ 2163641 w 2283490"/>
                <a:gd name="connsiteY6" fmla="*/ 2219068 h 3903605"/>
                <a:gd name="connsiteX7" fmla="*/ 2006888 w 2283490"/>
                <a:gd name="connsiteY7" fmla="*/ 2637617 h 3903605"/>
                <a:gd name="connsiteX8" fmla="*/ 1825673 w 2283490"/>
                <a:gd name="connsiteY8" fmla="*/ 2941777 h 3903605"/>
                <a:gd name="connsiteX9" fmla="*/ 1510948 w 2283490"/>
                <a:gd name="connsiteY9" fmla="*/ 3315310 h 3903605"/>
                <a:gd name="connsiteX10" fmla="*/ 1157799 w 2283490"/>
                <a:gd name="connsiteY10" fmla="*/ 3618704 h 3903605"/>
                <a:gd name="connsiteX11" fmla="*/ 935951 w 2283490"/>
                <a:gd name="connsiteY11" fmla="*/ 3765883 h 3903605"/>
                <a:gd name="connsiteX12" fmla="*/ 674425 w 2283490"/>
                <a:gd name="connsiteY12" fmla="*/ 3903605 h 3903605"/>
                <a:gd name="connsiteX13" fmla="*/ 501681 w 2283490"/>
                <a:gd name="connsiteY13" fmla="*/ 3282969 h 3903605"/>
                <a:gd name="connsiteX14" fmla="*/ 416557 w 2283490"/>
                <a:gd name="connsiteY14" fmla="*/ 2908499 h 3903605"/>
                <a:gd name="connsiteX15" fmla="*/ 321827 w 2283490"/>
                <a:gd name="connsiteY15" fmla="*/ 2612605 h 3903605"/>
                <a:gd name="connsiteX16" fmla="*/ 211296 w 2283490"/>
                <a:gd name="connsiteY16" fmla="*/ 2280904 h 3903605"/>
                <a:gd name="connsiteX17" fmla="*/ 120077 w 2283490"/>
                <a:gd name="connsiteY17" fmla="*/ 2022820 h 3903605"/>
                <a:gd name="connsiteX18" fmla="*/ 1979705 w 2283490"/>
                <a:gd name="connsiteY18" fmla="*/ 0 h 3903605"/>
                <a:gd name="connsiteX0" fmla="*/ 1979705 w 2283490"/>
                <a:gd name="connsiteY0" fmla="*/ 0 h 3911459"/>
                <a:gd name="connsiteX1" fmla="*/ 2090424 w 2283490"/>
                <a:gd name="connsiteY1" fmla="*/ 303427 h 3911459"/>
                <a:gd name="connsiteX2" fmla="*/ 2158165 w 2283490"/>
                <a:gd name="connsiteY2" fmla="*/ 524500 h 3911459"/>
                <a:gd name="connsiteX3" fmla="*/ 2222633 w 2283490"/>
                <a:gd name="connsiteY3" fmla="*/ 802521 h 3911459"/>
                <a:gd name="connsiteX4" fmla="*/ 2277987 w 2283490"/>
                <a:gd name="connsiteY4" fmla="*/ 1175593 h 3911459"/>
                <a:gd name="connsiteX5" fmla="*/ 2268559 w 2283490"/>
                <a:gd name="connsiteY5" fmla="*/ 1696541 h 3911459"/>
                <a:gd name="connsiteX6" fmla="*/ 2163641 w 2283490"/>
                <a:gd name="connsiteY6" fmla="*/ 2219068 h 3911459"/>
                <a:gd name="connsiteX7" fmla="*/ 2006888 w 2283490"/>
                <a:gd name="connsiteY7" fmla="*/ 2637617 h 3911459"/>
                <a:gd name="connsiteX8" fmla="*/ 1825673 w 2283490"/>
                <a:gd name="connsiteY8" fmla="*/ 2941777 h 3911459"/>
                <a:gd name="connsiteX9" fmla="*/ 1510948 w 2283490"/>
                <a:gd name="connsiteY9" fmla="*/ 3315310 h 3911459"/>
                <a:gd name="connsiteX10" fmla="*/ 1157799 w 2283490"/>
                <a:gd name="connsiteY10" fmla="*/ 3618704 h 3911459"/>
                <a:gd name="connsiteX11" fmla="*/ 935951 w 2283490"/>
                <a:gd name="connsiteY11" fmla="*/ 3765883 h 3911459"/>
                <a:gd name="connsiteX12" fmla="*/ 657152 w 2283490"/>
                <a:gd name="connsiteY12" fmla="*/ 3911459 h 3911459"/>
                <a:gd name="connsiteX13" fmla="*/ 501681 w 2283490"/>
                <a:gd name="connsiteY13" fmla="*/ 3282969 h 3911459"/>
                <a:gd name="connsiteX14" fmla="*/ 416557 w 2283490"/>
                <a:gd name="connsiteY14" fmla="*/ 2908499 h 3911459"/>
                <a:gd name="connsiteX15" fmla="*/ 321827 w 2283490"/>
                <a:gd name="connsiteY15" fmla="*/ 2612605 h 3911459"/>
                <a:gd name="connsiteX16" fmla="*/ 211296 w 2283490"/>
                <a:gd name="connsiteY16" fmla="*/ 2280904 h 3911459"/>
                <a:gd name="connsiteX17" fmla="*/ 120077 w 2283490"/>
                <a:gd name="connsiteY17" fmla="*/ 2022820 h 3911459"/>
                <a:gd name="connsiteX18" fmla="*/ 1979705 w 2283490"/>
                <a:gd name="connsiteY18" fmla="*/ 0 h 3911459"/>
                <a:gd name="connsiteX0" fmla="*/ 1859628 w 2163413"/>
                <a:gd name="connsiteY0" fmla="*/ 0 h 3911459"/>
                <a:gd name="connsiteX1" fmla="*/ 1970347 w 2163413"/>
                <a:gd name="connsiteY1" fmla="*/ 303427 h 3911459"/>
                <a:gd name="connsiteX2" fmla="*/ 2038088 w 2163413"/>
                <a:gd name="connsiteY2" fmla="*/ 524500 h 3911459"/>
                <a:gd name="connsiteX3" fmla="*/ 2102556 w 2163413"/>
                <a:gd name="connsiteY3" fmla="*/ 802521 h 3911459"/>
                <a:gd name="connsiteX4" fmla="*/ 2157910 w 2163413"/>
                <a:gd name="connsiteY4" fmla="*/ 1175593 h 3911459"/>
                <a:gd name="connsiteX5" fmla="*/ 2148482 w 2163413"/>
                <a:gd name="connsiteY5" fmla="*/ 1696541 h 3911459"/>
                <a:gd name="connsiteX6" fmla="*/ 2043564 w 2163413"/>
                <a:gd name="connsiteY6" fmla="*/ 2219068 h 3911459"/>
                <a:gd name="connsiteX7" fmla="*/ 1886811 w 2163413"/>
                <a:gd name="connsiteY7" fmla="*/ 2637617 h 3911459"/>
                <a:gd name="connsiteX8" fmla="*/ 1705596 w 2163413"/>
                <a:gd name="connsiteY8" fmla="*/ 2941777 h 3911459"/>
                <a:gd name="connsiteX9" fmla="*/ 1390871 w 2163413"/>
                <a:gd name="connsiteY9" fmla="*/ 3315310 h 3911459"/>
                <a:gd name="connsiteX10" fmla="*/ 1037722 w 2163413"/>
                <a:gd name="connsiteY10" fmla="*/ 3618704 h 3911459"/>
                <a:gd name="connsiteX11" fmla="*/ 815874 w 2163413"/>
                <a:gd name="connsiteY11" fmla="*/ 3765883 h 3911459"/>
                <a:gd name="connsiteX12" fmla="*/ 537075 w 2163413"/>
                <a:gd name="connsiteY12" fmla="*/ 3911459 h 3911459"/>
                <a:gd name="connsiteX13" fmla="*/ 381604 w 2163413"/>
                <a:gd name="connsiteY13" fmla="*/ 3282969 h 3911459"/>
                <a:gd name="connsiteX14" fmla="*/ 296480 w 2163413"/>
                <a:gd name="connsiteY14" fmla="*/ 2908499 h 3911459"/>
                <a:gd name="connsiteX15" fmla="*/ 201750 w 2163413"/>
                <a:gd name="connsiteY15" fmla="*/ 2612605 h 3911459"/>
                <a:gd name="connsiteX16" fmla="*/ 91219 w 2163413"/>
                <a:gd name="connsiteY16" fmla="*/ 2280904 h 3911459"/>
                <a:gd name="connsiteX17" fmla="*/ 0 w 2163413"/>
                <a:gd name="connsiteY17" fmla="*/ 2022820 h 3911459"/>
                <a:gd name="connsiteX18" fmla="*/ 1859628 w 2163413"/>
                <a:gd name="connsiteY18" fmla="*/ 0 h 3911459"/>
                <a:gd name="connsiteX0" fmla="*/ 1859628 w 2163413"/>
                <a:gd name="connsiteY0" fmla="*/ 0 h 4312595"/>
                <a:gd name="connsiteX1" fmla="*/ 1970347 w 2163413"/>
                <a:gd name="connsiteY1" fmla="*/ 303427 h 4312595"/>
                <a:gd name="connsiteX2" fmla="*/ 2038088 w 2163413"/>
                <a:gd name="connsiteY2" fmla="*/ 524500 h 4312595"/>
                <a:gd name="connsiteX3" fmla="*/ 2102556 w 2163413"/>
                <a:gd name="connsiteY3" fmla="*/ 802521 h 4312595"/>
                <a:gd name="connsiteX4" fmla="*/ 2157910 w 2163413"/>
                <a:gd name="connsiteY4" fmla="*/ 1175593 h 4312595"/>
                <a:gd name="connsiteX5" fmla="*/ 2148482 w 2163413"/>
                <a:gd name="connsiteY5" fmla="*/ 1696541 h 4312595"/>
                <a:gd name="connsiteX6" fmla="*/ 2043564 w 2163413"/>
                <a:gd name="connsiteY6" fmla="*/ 2219068 h 4312595"/>
                <a:gd name="connsiteX7" fmla="*/ 1886811 w 2163413"/>
                <a:gd name="connsiteY7" fmla="*/ 2637617 h 4312595"/>
                <a:gd name="connsiteX8" fmla="*/ 1705596 w 2163413"/>
                <a:gd name="connsiteY8" fmla="*/ 2941777 h 4312595"/>
                <a:gd name="connsiteX9" fmla="*/ 1390871 w 2163413"/>
                <a:gd name="connsiteY9" fmla="*/ 3315310 h 4312595"/>
                <a:gd name="connsiteX10" fmla="*/ 1037722 w 2163413"/>
                <a:gd name="connsiteY10" fmla="*/ 3618704 h 4312595"/>
                <a:gd name="connsiteX11" fmla="*/ 648535 w 2163413"/>
                <a:gd name="connsiteY11" fmla="*/ 4312595 h 4312595"/>
                <a:gd name="connsiteX12" fmla="*/ 537075 w 2163413"/>
                <a:gd name="connsiteY12" fmla="*/ 3911459 h 4312595"/>
                <a:gd name="connsiteX13" fmla="*/ 381604 w 2163413"/>
                <a:gd name="connsiteY13" fmla="*/ 3282969 h 4312595"/>
                <a:gd name="connsiteX14" fmla="*/ 296480 w 2163413"/>
                <a:gd name="connsiteY14" fmla="*/ 2908499 h 4312595"/>
                <a:gd name="connsiteX15" fmla="*/ 201750 w 2163413"/>
                <a:gd name="connsiteY15" fmla="*/ 2612605 h 4312595"/>
                <a:gd name="connsiteX16" fmla="*/ 91219 w 2163413"/>
                <a:gd name="connsiteY16" fmla="*/ 2280904 h 4312595"/>
                <a:gd name="connsiteX17" fmla="*/ 0 w 2163413"/>
                <a:gd name="connsiteY17" fmla="*/ 2022820 h 4312595"/>
                <a:gd name="connsiteX18" fmla="*/ 1859628 w 2163413"/>
                <a:gd name="connsiteY18" fmla="*/ 0 h 4312595"/>
                <a:gd name="connsiteX0" fmla="*/ 1859628 w 2163413"/>
                <a:gd name="connsiteY0" fmla="*/ 0 h 4743609"/>
                <a:gd name="connsiteX1" fmla="*/ 1970347 w 2163413"/>
                <a:gd name="connsiteY1" fmla="*/ 303427 h 4743609"/>
                <a:gd name="connsiteX2" fmla="*/ 2038088 w 2163413"/>
                <a:gd name="connsiteY2" fmla="*/ 524500 h 4743609"/>
                <a:gd name="connsiteX3" fmla="*/ 2102556 w 2163413"/>
                <a:gd name="connsiteY3" fmla="*/ 802521 h 4743609"/>
                <a:gd name="connsiteX4" fmla="*/ 2157910 w 2163413"/>
                <a:gd name="connsiteY4" fmla="*/ 1175593 h 4743609"/>
                <a:gd name="connsiteX5" fmla="*/ 2148482 w 2163413"/>
                <a:gd name="connsiteY5" fmla="*/ 1696541 h 4743609"/>
                <a:gd name="connsiteX6" fmla="*/ 2043564 w 2163413"/>
                <a:gd name="connsiteY6" fmla="*/ 2219068 h 4743609"/>
                <a:gd name="connsiteX7" fmla="*/ 1886811 w 2163413"/>
                <a:gd name="connsiteY7" fmla="*/ 2637617 h 4743609"/>
                <a:gd name="connsiteX8" fmla="*/ 1705596 w 2163413"/>
                <a:gd name="connsiteY8" fmla="*/ 2941777 h 4743609"/>
                <a:gd name="connsiteX9" fmla="*/ 1390871 w 2163413"/>
                <a:gd name="connsiteY9" fmla="*/ 3315310 h 4743609"/>
                <a:gd name="connsiteX10" fmla="*/ 778884 w 2163413"/>
                <a:gd name="connsiteY10" fmla="*/ 4715135 h 4743609"/>
                <a:gd name="connsiteX11" fmla="*/ 648535 w 2163413"/>
                <a:gd name="connsiteY11" fmla="*/ 4312595 h 4743609"/>
                <a:gd name="connsiteX12" fmla="*/ 537075 w 2163413"/>
                <a:gd name="connsiteY12" fmla="*/ 3911459 h 4743609"/>
                <a:gd name="connsiteX13" fmla="*/ 381604 w 2163413"/>
                <a:gd name="connsiteY13" fmla="*/ 3282969 h 4743609"/>
                <a:gd name="connsiteX14" fmla="*/ 296480 w 2163413"/>
                <a:gd name="connsiteY14" fmla="*/ 2908499 h 4743609"/>
                <a:gd name="connsiteX15" fmla="*/ 201750 w 2163413"/>
                <a:gd name="connsiteY15" fmla="*/ 2612605 h 4743609"/>
                <a:gd name="connsiteX16" fmla="*/ 91219 w 2163413"/>
                <a:gd name="connsiteY16" fmla="*/ 2280904 h 4743609"/>
                <a:gd name="connsiteX17" fmla="*/ 0 w 2163413"/>
                <a:gd name="connsiteY17" fmla="*/ 2022820 h 4743609"/>
                <a:gd name="connsiteX18" fmla="*/ 1859628 w 2163413"/>
                <a:gd name="connsiteY18" fmla="*/ 0 h 4743609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778884 w 2163413"/>
                <a:gd name="connsiteY10" fmla="*/ 4715135 h 4715135"/>
                <a:gd name="connsiteX11" fmla="*/ 648535 w 2163413"/>
                <a:gd name="connsiteY11" fmla="*/ 4312595 h 4715135"/>
                <a:gd name="connsiteX12" fmla="*/ 537075 w 2163413"/>
                <a:gd name="connsiteY12" fmla="*/ 3911459 h 4715135"/>
                <a:gd name="connsiteX13" fmla="*/ 381604 w 2163413"/>
                <a:gd name="connsiteY13" fmla="*/ 3282969 h 4715135"/>
                <a:gd name="connsiteX14" fmla="*/ 296480 w 2163413"/>
                <a:gd name="connsiteY14" fmla="*/ 2908499 h 4715135"/>
                <a:gd name="connsiteX15" fmla="*/ 201750 w 2163413"/>
                <a:gd name="connsiteY15" fmla="*/ 2612605 h 4715135"/>
                <a:gd name="connsiteX16" fmla="*/ 91219 w 2163413"/>
                <a:gd name="connsiteY16" fmla="*/ 2280904 h 4715135"/>
                <a:gd name="connsiteX17" fmla="*/ 0 w 2163413"/>
                <a:gd name="connsiteY17" fmla="*/ 2022820 h 4715135"/>
                <a:gd name="connsiteX18" fmla="*/ 1859628 w 2163413"/>
                <a:gd name="connsiteY18" fmla="*/ 0 h 4715135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079511 w 2163413"/>
                <a:gd name="connsiteY10" fmla="*/ 4044220 h 4715135"/>
                <a:gd name="connsiteX11" fmla="*/ 778884 w 2163413"/>
                <a:gd name="connsiteY11" fmla="*/ 4715135 h 4715135"/>
                <a:gd name="connsiteX12" fmla="*/ 648535 w 2163413"/>
                <a:gd name="connsiteY12" fmla="*/ 4312595 h 4715135"/>
                <a:gd name="connsiteX13" fmla="*/ 537075 w 2163413"/>
                <a:gd name="connsiteY13" fmla="*/ 3911459 h 4715135"/>
                <a:gd name="connsiteX14" fmla="*/ 381604 w 2163413"/>
                <a:gd name="connsiteY14" fmla="*/ 3282969 h 4715135"/>
                <a:gd name="connsiteX15" fmla="*/ 296480 w 2163413"/>
                <a:gd name="connsiteY15" fmla="*/ 2908499 h 4715135"/>
                <a:gd name="connsiteX16" fmla="*/ 201750 w 2163413"/>
                <a:gd name="connsiteY16" fmla="*/ 2612605 h 4715135"/>
                <a:gd name="connsiteX17" fmla="*/ 91219 w 2163413"/>
                <a:gd name="connsiteY17" fmla="*/ 2280904 h 4715135"/>
                <a:gd name="connsiteX18" fmla="*/ 0 w 2163413"/>
                <a:gd name="connsiteY18" fmla="*/ 2022820 h 4715135"/>
                <a:gd name="connsiteX19" fmla="*/ 1859628 w 2163413"/>
                <a:gd name="connsiteY19" fmla="*/ 0 h 4715135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079511 w 2163413"/>
                <a:gd name="connsiteY10" fmla="*/ 4044220 h 4715135"/>
                <a:gd name="connsiteX11" fmla="*/ 778884 w 2163413"/>
                <a:gd name="connsiteY11" fmla="*/ 4715135 h 4715135"/>
                <a:gd name="connsiteX12" fmla="*/ 648535 w 2163413"/>
                <a:gd name="connsiteY12" fmla="*/ 4312595 h 4715135"/>
                <a:gd name="connsiteX13" fmla="*/ 537075 w 2163413"/>
                <a:gd name="connsiteY13" fmla="*/ 3911459 h 4715135"/>
                <a:gd name="connsiteX14" fmla="*/ 381604 w 2163413"/>
                <a:gd name="connsiteY14" fmla="*/ 3282969 h 4715135"/>
                <a:gd name="connsiteX15" fmla="*/ 296480 w 2163413"/>
                <a:gd name="connsiteY15" fmla="*/ 2908499 h 4715135"/>
                <a:gd name="connsiteX16" fmla="*/ 201750 w 2163413"/>
                <a:gd name="connsiteY16" fmla="*/ 2612605 h 4715135"/>
                <a:gd name="connsiteX17" fmla="*/ 91219 w 2163413"/>
                <a:gd name="connsiteY17" fmla="*/ 2280904 h 4715135"/>
                <a:gd name="connsiteX18" fmla="*/ 0 w 2163413"/>
                <a:gd name="connsiteY18" fmla="*/ 2022820 h 4715135"/>
                <a:gd name="connsiteX19" fmla="*/ 1859628 w 2163413"/>
                <a:gd name="connsiteY19" fmla="*/ 0 h 4715135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167951 w 2163413"/>
                <a:gd name="connsiteY10" fmla="*/ 4104851 h 4715135"/>
                <a:gd name="connsiteX11" fmla="*/ 1079511 w 2163413"/>
                <a:gd name="connsiteY11" fmla="*/ 4044220 h 4715135"/>
                <a:gd name="connsiteX12" fmla="*/ 778884 w 2163413"/>
                <a:gd name="connsiteY12" fmla="*/ 4715135 h 4715135"/>
                <a:gd name="connsiteX13" fmla="*/ 648535 w 2163413"/>
                <a:gd name="connsiteY13" fmla="*/ 4312595 h 4715135"/>
                <a:gd name="connsiteX14" fmla="*/ 537075 w 2163413"/>
                <a:gd name="connsiteY14" fmla="*/ 3911459 h 4715135"/>
                <a:gd name="connsiteX15" fmla="*/ 381604 w 2163413"/>
                <a:gd name="connsiteY15" fmla="*/ 3282969 h 4715135"/>
                <a:gd name="connsiteX16" fmla="*/ 296480 w 2163413"/>
                <a:gd name="connsiteY16" fmla="*/ 2908499 h 4715135"/>
                <a:gd name="connsiteX17" fmla="*/ 201750 w 2163413"/>
                <a:gd name="connsiteY17" fmla="*/ 2612605 h 4715135"/>
                <a:gd name="connsiteX18" fmla="*/ 91219 w 2163413"/>
                <a:gd name="connsiteY18" fmla="*/ 2280904 h 4715135"/>
                <a:gd name="connsiteX19" fmla="*/ 0 w 2163413"/>
                <a:gd name="connsiteY19" fmla="*/ 2022820 h 4715135"/>
                <a:gd name="connsiteX20" fmla="*/ 1859628 w 2163413"/>
                <a:gd name="connsiteY20" fmla="*/ 0 h 4715135"/>
                <a:gd name="connsiteX0" fmla="*/ 1859628 w 2163413"/>
                <a:gd name="connsiteY0" fmla="*/ 0 h 4715328"/>
                <a:gd name="connsiteX1" fmla="*/ 1970347 w 2163413"/>
                <a:gd name="connsiteY1" fmla="*/ 303427 h 4715328"/>
                <a:gd name="connsiteX2" fmla="*/ 2038088 w 2163413"/>
                <a:gd name="connsiteY2" fmla="*/ 524500 h 4715328"/>
                <a:gd name="connsiteX3" fmla="*/ 2102556 w 2163413"/>
                <a:gd name="connsiteY3" fmla="*/ 802521 h 4715328"/>
                <a:gd name="connsiteX4" fmla="*/ 2157910 w 2163413"/>
                <a:gd name="connsiteY4" fmla="*/ 1175593 h 4715328"/>
                <a:gd name="connsiteX5" fmla="*/ 2148482 w 2163413"/>
                <a:gd name="connsiteY5" fmla="*/ 1696541 h 4715328"/>
                <a:gd name="connsiteX6" fmla="*/ 2043564 w 2163413"/>
                <a:gd name="connsiteY6" fmla="*/ 2219068 h 4715328"/>
                <a:gd name="connsiteX7" fmla="*/ 1886811 w 2163413"/>
                <a:gd name="connsiteY7" fmla="*/ 2637617 h 4715328"/>
                <a:gd name="connsiteX8" fmla="*/ 1705596 w 2163413"/>
                <a:gd name="connsiteY8" fmla="*/ 2941777 h 4715328"/>
                <a:gd name="connsiteX9" fmla="*/ 1390871 w 2163413"/>
                <a:gd name="connsiteY9" fmla="*/ 3315310 h 4715328"/>
                <a:gd name="connsiteX10" fmla="*/ 1167951 w 2163413"/>
                <a:gd name="connsiteY10" fmla="*/ 4104851 h 4715328"/>
                <a:gd name="connsiteX11" fmla="*/ 1071619 w 2163413"/>
                <a:gd name="connsiteY11" fmla="*/ 4261139 h 4715328"/>
                <a:gd name="connsiteX12" fmla="*/ 778884 w 2163413"/>
                <a:gd name="connsiteY12" fmla="*/ 4715135 h 4715328"/>
                <a:gd name="connsiteX13" fmla="*/ 648535 w 2163413"/>
                <a:gd name="connsiteY13" fmla="*/ 4312595 h 4715328"/>
                <a:gd name="connsiteX14" fmla="*/ 537075 w 2163413"/>
                <a:gd name="connsiteY14" fmla="*/ 3911459 h 4715328"/>
                <a:gd name="connsiteX15" fmla="*/ 381604 w 2163413"/>
                <a:gd name="connsiteY15" fmla="*/ 3282969 h 4715328"/>
                <a:gd name="connsiteX16" fmla="*/ 296480 w 2163413"/>
                <a:gd name="connsiteY16" fmla="*/ 2908499 h 4715328"/>
                <a:gd name="connsiteX17" fmla="*/ 201750 w 2163413"/>
                <a:gd name="connsiteY17" fmla="*/ 2612605 h 4715328"/>
                <a:gd name="connsiteX18" fmla="*/ 91219 w 2163413"/>
                <a:gd name="connsiteY18" fmla="*/ 2280904 h 4715328"/>
                <a:gd name="connsiteX19" fmla="*/ 0 w 2163413"/>
                <a:gd name="connsiteY19" fmla="*/ 2022820 h 4715328"/>
                <a:gd name="connsiteX20" fmla="*/ 1859628 w 2163413"/>
                <a:gd name="connsiteY20" fmla="*/ 0 h 4715328"/>
                <a:gd name="connsiteX0" fmla="*/ 1859628 w 2163413"/>
                <a:gd name="connsiteY0" fmla="*/ 0 h 4727251"/>
                <a:gd name="connsiteX1" fmla="*/ 1970347 w 2163413"/>
                <a:gd name="connsiteY1" fmla="*/ 303427 h 4727251"/>
                <a:gd name="connsiteX2" fmla="*/ 2038088 w 2163413"/>
                <a:gd name="connsiteY2" fmla="*/ 524500 h 4727251"/>
                <a:gd name="connsiteX3" fmla="*/ 2102556 w 2163413"/>
                <a:gd name="connsiteY3" fmla="*/ 802521 h 4727251"/>
                <a:gd name="connsiteX4" fmla="*/ 2157910 w 2163413"/>
                <a:gd name="connsiteY4" fmla="*/ 1175593 h 4727251"/>
                <a:gd name="connsiteX5" fmla="*/ 2148482 w 2163413"/>
                <a:gd name="connsiteY5" fmla="*/ 1696541 h 4727251"/>
                <a:gd name="connsiteX6" fmla="*/ 2043564 w 2163413"/>
                <a:gd name="connsiteY6" fmla="*/ 2219068 h 4727251"/>
                <a:gd name="connsiteX7" fmla="*/ 1886811 w 2163413"/>
                <a:gd name="connsiteY7" fmla="*/ 2637617 h 4727251"/>
                <a:gd name="connsiteX8" fmla="*/ 1705596 w 2163413"/>
                <a:gd name="connsiteY8" fmla="*/ 2941777 h 4727251"/>
                <a:gd name="connsiteX9" fmla="*/ 1390871 w 2163413"/>
                <a:gd name="connsiteY9" fmla="*/ 3315310 h 4727251"/>
                <a:gd name="connsiteX10" fmla="*/ 1167951 w 2163413"/>
                <a:gd name="connsiteY10" fmla="*/ 4104851 h 4727251"/>
                <a:gd name="connsiteX11" fmla="*/ 1071619 w 2163413"/>
                <a:gd name="connsiteY11" fmla="*/ 4261139 h 4727251"/>
                <a:gd name="connsiteX12" fmla="*/ 778884 w 2163413"/>
                <a:gd name="connsiteY12" fmla="*/ 4715135 h 4727251"/>
                <a:gd name="connsiteX13" fmla="*/ 708262 w 2163413"/>
                <a:gd name="connsiteY13" fmla="*/ 4572466 h 4727251"/>
                <a:gd name="connsiteX14" fmla="*/ 648535 w 2163413"/>
                <a:gd name="connsiteY14" fmla="*/ 4312595 h 4727251"/>
                <a:gd name="connsiteX15" fmla="*/ 537075 w 2163413"/>
                <a:gd name="connsiteY15" fmla="*/ 3911459 h 4727251"/>
                <a:gd name="connsiteX16" fmla="*/ 381604 w 2163413"/>
                <a:gd name="connsiteY16" fmla="*/ 3282969 h 4727251"/>
                <a:gd name="connsiteX17" fmla="*/ 296480 w 2163413"/>
                <a:gd name="connsiteY17" fmla="*/ 2908499 h 4727251"/>
                <a:gd name="connsiteX18" fmla="*/ 201750 w 2163413"/>
                <a:gd name="connsiteY18" fmla="*/ 2612605 h 4727251"/>
                <a:gd name="connsiteX19" fmla="*/ 91219 w 2163413"/>
                <a:gd name="connsiteY19" fmla="*/ 2280904 h 4727251"/>
                <a:gd name="connsiteX20" fmla="*/ 0 w 2163413"/>
                <a:gd name="connsiteY20" fmla="*/ 2022820 h 4727251"/>
                <a:gd name="connsiteX21" fmla="*/ 1859628 w 2163413"/>
                <a:gd name="connsiteY21" fmla="*/ 0 h 4727251"/>
                <a:gd name="connsiteX0" fmla="*/ 1859628 w 2163413"/>
                <a:gd name="connsiteY0" fmla="*/ 0 h 4748526"/>
                <a:gd name="connsiteX1" fmla="*/ 1970347 w 2163413"/>
                <a:gd name="connsiteY1" fmla="*/ 303427 h 4748526"/>
                <a:gd name="connsiteX2" fmla="*/ 2038088 w 2163413"/>
                <a:gd name="connsiteY2" fmla="*/ 524500 h 4748526"/>
                <a:gd name="connsiteX3" fmla="*/ 2102556 w 2163413"/>
                <a:gd name="connsiteY3" fmla="*/ 802521 h 4748526"/>
                <a:gd name="connsiteX4" fmla="*/ 2157910 w 2163413"/>
                <a:gd name="connsiteY4" fmla="*/ 1175593 h 4748526"/>
                <a:gd name="connsiteX5" fmla="*/ 2148482 w 2163413"/>
                <a:gd name="connsiteY5" fmla="*/ 1696541 h 4748526"/>
                <a:gd name="connsiteX6" fmla="*/ 2043564 w 2163413"/>
                <a:gd name="connsiteY6" fmla="*/ 2219068 h 4748526"/>
                <a:gd name="connsiteX7" fmla="*/ 1886811 w 2163413"/>
                <a:gd name="connsiteY7" fmla="*/ 2637617 h 4748526"/>
                <a:gd name="connsiteX8" fmla="*/ 1705596 w 2163413"/>
                <a:gd name="connsiteY8" fmla="*/ 2941777 h 4748526"/>
                <a:gd name="connsiteX9" fmla="*/ 1390871 w 2163413"/>
                <a:gd name="connsiteY9" fmla="*/ 3315310 h 4748526"/>
                <a:gd name="connsiteX10" fmla="*/ 1167951 w 2163413"/>
                <a:gd name="connsiteY10" fmla="*/ 4104851 h 4748526"/>
                <a:gd name="connsiteX11" fmla="*/ 1071619 w 2163413"/>
                <a:gd name="connsiteY11" fmla="*/ 4261139 h 4748526"/>
                <a:gd name="connsiteX12" fmla="*/ 778884 w 2163413"/>
                <a:gd name="connsiteY12" fmla="*/ 4715135 h 4748526"/>
                <a:gd name="connsiteX13" fmla="*/ 732345 w 2163413"/>
                <a:gd name="connsiteY13" fmla="*/ 4698562 h 4748526"/>
                <a:gd name="connsiteX14" fmla="*/ 708262 w 2163413"/>
                <a:gd name="connsiteY14" fmla="*/ 4572466 h 4748526"/>
                <a:gd name="connsiteX15" fmla="*/ 648535 w 2163413"/>
                <a:gd name="connsiteY15" fmla="*/ 4312595 h 4748526"/>
                <a:gd name="connsiteX16" fmla="*/ 537075 w 2163413"/>
                <a:gd name="connsiteY16" fmla="*/ 3911459 h 4748526"/>
                <a:gd name="connsiteX17" fmla="*/ 381604 w 2163413"/>
                <a:gd name="connsiteY17" fmla="*/ 3282969 h 4748526"/>
                <a:gd name="connsiteX18" fmla="*/ 296480 w 2163413"/>
                <a:gd name="connsiteY18" fmla="*/ 2908499 h 4748526"/>
                <a:gd name="connsiteX19" fmla="*/ 201750 w 2163413"/>
                <a:gd name="connsiteY19" fmla="*/ 2612605 h 4748526"/>
                <a:gd name="connsiteX20" fmla="*/ 91219 w 2163413"/>
                <a:gd name="connsiteY20" fmla="*/ 2280904 h 4748526"/>
                <a:gd name="connsiteX21" fmla="*/ 0 w 2163413"/>
                <a:gd name="connsiteY21" fmla="*/ 2022820 h 4748526"/>
                <a:gd name="connsiteX22" fmla="*/ 1859628 w 2163413"/>
                <a:gd name="connsiteY22" fmla="*/ 0 h 4748526"/>
                <a:gd name="connsiteX0" fmla="*/ 1859628 w 2163413"/>
                <a:gd name="connsiteY0" fmla="*/ 0 h 4744436"/>
                <a:gd name="connsiteX1" fmla="*/ 1970347 w 2163413"/>
                <a:gd name="connsiteY1" fmla="*/ 303427 h 4744436"/>
                <a:gd name="connsiteX2" fmla="*/ 2038088 w 2163413"/>
                <a:gd name="connsiteY2" fmla="*/ 524500 h 4744436"/>
                <a:gd name="connsiteX3" fmla="*/ 2102556 w 2163413"/>
                <a:gd name="connsiteY3" fmla="*/ 802521 h 4744436"/>
                <a:gd name="connsiteX4" fmla="*/ 2157910 w 2163413"/>
                <a:gd name="connsiteY4" fmla="*/ 1175593 h 4744436"/>
                <a:gd name="connsiteX5" fmla="*/ 2148482 w 2163413"/>
                <a:gd name="connsiteY5" fmla="*/ 1696541 h 4744436"/>
                <a:gd name="connsiteX6" fmla="*/ 2043564 w 2163413"/>
                <a:gd name="connsiteY6" fmla="*/ 2219068 h 4744436"/>
                <a:gd name="connsiteX7" fmla="*/ 1886811 w 2163413"/>
                <a:gd name="connsiteY7" fmla="*/ 2637617 h 4744436"/>
                <a:gd name="connsiteX8" fmla="*/ 1705596 w 2163413"/>
                <a:gd name="connsiteY8" fmla="*/ 2941777 h 4744436"/>
                <a:gd name="connsiteX9" fmla="*/ 1390871 w 2163413"/>
                <a:gd name="connsiteY9" fmla="*/ 3315310 h 4744436"/>
                <a:gd name="connsiteX10" fmla="*/ 1167951 w 2163413"/>
                <a:gd name="connsiteY10" fmla="*/ 4104851 h 4744436"/>
                <a:gd name="connsiteX11" fmla="*/ 1071619 w 2163413"/>
                <a:gd name="connsiteY11" fmla="*/ 4261139 h 4744436"/>
                <a:gd name="connsiteX12" fmla="*/ 778884 w 2163413"/>
                <a:gd name="connsiteY12" fmla="*/ 4715135 h 4744436"/>
                <a:gd name="connsiteX13" fmla="*/ 732345 w 2163413"/>
                <a:gd name="connsiteY13" fmla="*/ 4698562 h 4744436"/>
                <a:gd name="connsiteX14" fmla="*/ 726845 w 2163413"/>
                <a:gd name="connsiteY14" fmla="*/ 4692013 h 4744436"/>
                <a:gd name="connsiteX15" fmla="*/ 708262 w 2163413"/>
                <a:gd name="connsiteY15" fmla="*/ 4572466 h 4744436"/>
                <a:gd name="connsiteX16" fmla="*/ 648535 w 2163413"/>
                <a:gd name="connsiteY16" fmla="*/ 4312595 h 4744436"/>
                <a:gd name="connsiteX17" fmla="*/ 537075 w 2163413"/>
                <a:gd name="connsiteY17" fmla="*/ 3911459 h 4744436"/>
                <a:gd name="connsiteX18" fmla="*/ 381604 w 2163413"/>
                <a:gd name="connsiteY18" fmla="*/ 3282969 h 4744436"/>
                <a:gd name="connsiteX19" fmla="*/ 296480 w 2163413"/>
                <a:gd name="connsiteY19" fmla="*/ 2908499 h 4744436"/>
                <a:gd name="connsiteX20" fmla="*/ 201750 w 2163413"/>
                <a:gd name="connsiteY20" fmla="*/ 2612605 h 4744436"/>
                <a:gd name="connsiteX21" fmla="*/ 91219 w 2163413"/>
                <a:gd name="connsiteY21" fmla="*/ 2280904 h 4744436"/>
                <a:gd name="connsiteX22" fmla="*/ 0 w 2163413"/>
                <a:gd name="connsiteY22" fmla="*/ 2022820 h 4744436"/>
                <a:gd name="connsiteX23" fmla="*/ 1859628 w 2163413"/>
                <a:gd name="connsiteY23" fmla="*/ 0 h 4744436"/>
                <a:gd name="connsiteX0" fmla="*/ 1859628 w 2163413"/>
                <a:gd name="connsiteY0" fmla="*/ 0 h 4748528"/>
                <a:gd name="connsiteX1" fmla="*/ 1970347 w 2163413"/>
                <a:gd name="connsiteY1" fmla="*/ 303427 h 4748528"/>
                <a:gd name="connsiteX2" fmla="*/ 2038088 w 2163413"/>
                <a:gd name="connsiteY2" fmla="*/ 524500 h 4748528"/>
                <a:gd name="connsiteX3" fmla="*/ 2102556 w 2163413"/>
                <a:gd name="connsiteY3" fmla="*/ 802521 h 4748528"/>
                <a:gd name="connsiteX4" fmla="*/ 2157910 w 2163413"/>
                <a:gd name="connsiteY4" fmla="*/ 1175593 h 4748528"/>
                <a:gd name="connsiteX5" fmla="*/ 2148482 w 2163413"/>
                <a:gd name="connsiteY5" fmla="*/ 1696541 h 4748528"/>
                <a:gd name="connsiteX6" fmla="*/ 2043564 w 2163413"/>
                <a:gd name="connsiteY6" fmla="*/ 2219068 h 4748528"/>
                <a:gd name="connsiteX7" fmla="*/ 1886811 w 2163413"/>
                <a:gd name="connsiteY7" fmla="*/ 2637617 h 4748528"/>
                <a:gd name="connsiteX8" fmla="*/ 1705596 w 2163413"/>
                <a:gd name="connsiteY8" fmla="*/ 2941777 h 4748528"/>
                <a:gd name="connsiteX9" fmla="*/ 1390871 w 2163413"/>
                <a:gd name="connsiteY9" fmla="*/ 3315310 h 4748528"/>
                <a:gd name="connsiteX10" fmla="*/ 1167951 w 2163413"/>
                <a:gd name="connsiteY10" fmla="*/ 4104851 h 4748528"/>
                <a:gd name="connsiteX11" fmla="*/ 1071619 w 2163413"/>
                <a:gd name="connsiteY11" fmla="*/ 4261139 h 4748528"/>
                <a:gd name="connsiteX12" fmla="*/ 778884 w 2163413"/>
                <a:gd name="connsiteY12" fmla="*/ 4715135 h 4748528"/>
                <a:gd name="connsiteX13" fmla="*/ 732345 w 2163413"/>
                <a:gd name="connsiteY13" fmla="*/ 4698562 h 4748528"/>
                <a:gd name="connsiteX14" fmla="*/ 708262 w 2163413"/>
                <a:gd name="connsiteY14" fmla="*/ 4572466 h 4748528"/>
                <a:gd name="connsiteX15" fmla="*/ 648535 w 2163413"/>
                <a:gd name="connsiteY15" fmla="*/ 4312595 h 4748528"/>
                <a:gd name="connsiteX16" fmla="*/ 537075 w 2163413"/>
                <a:gd name="connsiteY16" fmla="*/ 3911459 h 4748528"/>
                <a:gd name="connsiteX17" fmla="*/ 381604 w 2163413"/>
                <a:gd name="connsiteY17" fmla="*/ 3282969 h 4748528"/>
                <a:gd name="connsiteX18" fmla="*/ 296480 w 2163413"/>
                <a:gd name="connsiteY18" fmla="*/ 2908499 h 4748528"/>
                <a:gd name="connsiteX19" fmla="*/ 201750 w 2163413"/>
                <a:gd name="connsiteY19" fmla="*/ 2612605 h 4748528"/>
                <a:gd name="connsiteX20" fmla="*/ 91219 w 2163413"/>
                <a:gd name="connsiteY20" fmla="*/ 2280904 h 4748528"/>
                <a:gd name="connsiteX21" fmla="*/ 0 w 2163413"/>
                <a:gd name="connsiteY21" fmla="*/ 2022820 h 4748528"/>
                <a:gd name="connsiteX22" fmla="*/ 1859628 w 2163413"/>
                <a:gd name="connsiteY22" fmla="*/ 0 h 4748528"/>
                <a:gd name="connsiteX0" fmla="*/ 1859628 w 2163413"/>
                <a:gd name="connsiteY0" fmla="*/ 0 h 4727251"/>
                <a:gd name="connsiteX1" fmla="*/ 1970347 w 2163413"/>
                <a:gd name="connsiteY1" fmla="*/ 303427 h 4727251"/>
                <a:gd name="connsiteX2" fmla="*/ 2038088 w 2163413"/>
                <a:gd name="connsiteY2" fmla="*/ 524500 h 4727251"/>
                <a:gd name="connsiteX3" fmla="*/ 2102556 w 2163413"/>
                <a:gd name="connsiteY3" fmla="*/ 802521 h 4727251"/>
                <a:gd name="connsiteX4" fmla="*/ 2157910 w 2163413"/>
                <a:gd name="connsiteY4" fmla="*/ 1175593 h 4727251"/>
                <a:gd name="connsiteX5" fmla="*/ 2148482 w 2163413"/>
                <a:gd name="connsiteY5" fmla="*/ 1696541 h 4727251"/>
                <a:gd name="connsiteX6" fmla="*/ 2043564 w 2163413"/>
                <a:gd name="connsiteY6" fmla="*/ 2219068 h 4727251"/>
                <a:gd name="connsiteX7" fmla="*/ 1886811 w 2163413"/>
                <a:gd name="connsiteY7" fmla="*/ 2637617 h 4727251"/>
                <a:gd name="connsiteX8" fmla="*/ 1705596 w 2163413"/>
                <a:gd name="connsiteY8" fmla="*/ 2941777 h 4727251"/>
                <a:gd name="connsiteX9" fmla="*/ 1390871 w 2163413"/>
                <a:gd name="connsiteY9" fmla="*/ 3315310 h 4727251"/>
                <a:gd name="connsiteX10" fmla="*/ 1167951 w 2163413"/>
                <a:gd name="connsiteY10" fmla="*/ 4104851 h 4727251"/>
                <a:gd name="connsiteX11" fmla="*/ 1071619 w 2163413"/>
                <a:gd name="connsiteY11" fmla="*/ 4261139 h 4727251"/>
                <a:gd name="connsiteX12" fmla="*/ 778884 w 2163413"/>
                <a:gd name="connsiteY12" fmla="*/ 4715135 h 4727251"/>
                <a:gd name="connsiteX13" fmla="*/ 708262 w 2163413"/>
                <a:gd name="connsiteY13" fmla="*/ 4572466 h 4727251"/>
                <a:gd name="connsiteX14" fmla="*/ 648535 w 2163413"/>
                <a:gd name="connsiteY14" fmla="*/ 4312595 h 4727251"/>
                <a:gd name="connsiteX15" fmla="*/ 537075 w 2163413"/>
                <a:gd name="connsiteY15" fmla="*/ 3911459 h 4727251"/>
                <a:gd name="connsiteX16" fmla="*/ 381604 w 2163413"/>
                <a:gd name="connsiteY16" fmla="*/ 3282969 h 4727251"/>
                <a:gd name="connsiteX17" fmla="*/ 296480 w 2163413"/>
                <a:gd name="connsiteY17" fmla="*/ 2908499 h 4727251"/>
                <a:gd name="connsiteX18" fmla="*/ 201750 w 2163413"/>
                <a:gd name="connsiteY18" fmla="*/ 2612605 h 4727251"/>
                <a:gd name="connsiteX19" fmla="*/ 91219 w 2163413"/>
                <a:gd name="connsiteY19" fmla="*/ 2280904 h 4727251"/>
                <a:gd name="connsiteX20" fmla="*/ 0 w 2163413"/>
                <a:gd name="connsiteY20" fmla="*/ 2022820 h 4727251"/>
                <a:gd name="connsiteX21" fmla="*/ 1859628 w 2163413"/>
                <a:gd name="connsiteY21" fmla="*/ 0 h 4727251"/>
                <a:gd name="connsiteX0" fmla="*/ 1859628 w 2163413"/>
                <a:gd name="connsiteY0" fmla="*/ 0 h 4742437"/>
                <a:gd name="connsiteX1" fmla="*/ 1970347 w 2163413"/>
                <a:gd name="connsiteY1" fmla="*/ 303427 h 4742437"/>
                <a:gd name="connsiteX2" fmla="*/ 2038088 w 2163413"/>
                <a:gd name="connsiteY2" fmla="*/ 524500 h 4742437"/>
                <a:gd name="connsiteX3" fmla="*/ 2102556 w 2163413"/>
                <a:gd name="connsiteY3" fmla="*/ 802521 h 4742437"/>
                <a:gd name="connsiteX4" fmla="*/ 2157910 w 2163413"/>
                <a:gd name="connsiteY4" fmla="*/ 1175593 h 4742437"/>
                <a:gd name="connsiteX5" fmla="*/ 2148482 w 2163413"/>
                <a:gd name="connsiteY5" fmla="*/ 1696541 h 4742437"/>
                <a:gd name="connsiteX6" fmla="*/ 2043564 w 2163413"/>
                <a:gd name="connsiteY6" fmla="*/ 2219068 h 4742437"/>
                <a:gd name="connsiteX7" fmla="*/ 1886811 w 2163413"/>
                <a:gd name="connsiteY7" fmla="*/ 2637617 h 4742437"/>
                <a:gd name="connsiteX8" fmla="*/ 1705596 w 2163413"/>
                <a:gd name="connsiteY8" fmla="*/ 2941777 h 4742437"/>
                <a:gd name="connsiteX9" fmla="*/ 1390871 w 2163413"/>
                <a:gd name="connsiteY9" fmla="*/ 3315310 h 4742437"/>
                <a:gd name="connsiteX10" fmla="*/ 1167951 w 2163413"/>
                <a:gd name="connsiteY10" fmla="*/ 4104851 h 4742437"/>
                <a:gd name="connsiteX11" fmla="*/ 1071619 w 2163413"/>
                <a:gd name="connsiteY11" fmla="*/ 4261139 h 4742437"/>
                <a:gd name="connsiteX12" fmla="*/ 778884 w 2163413"/>
                <a:gd name="connsiteY12" fmla="*/ 4715135 h 4742437"/>
                <a:gd name="connsiteX13" fmla="*/ 728240 w 2163413"/>
                <a:gd name="connsiteY13" fmla="*/ 4678450 h 4742437"/>
                <a:gd name="connsiteX14" fmla="*/ 708262 w 2163413"/>
                <a:gd name="connsiteY14" fmla="*/ 4572466 h 4742437"/>
                <a:gd name="connsiteX15" fmla="*/ 648535 w 2163413"/>
                <a:gd name="connsiteY15" fmla="*/ 4312595 h 4742437"/>
                <a:gd name="connsiteX16" fmla="*/ 537075 w 2163413"/>
                <a:gd name="connsiteY16" fmla="*/ 3911459 h 4742437"/>
                <a:gd name="connsiteX17" fmla="*/ 381604 w 2163413"/>
                <a:gd name="connsiteY17" fmla="*/ 3282969 h 4742437"/>
                <a:gd name="connsiteX18" fmla="*/ 296480 w 2163413"/>
                <a:gd name="connsiteY18" fmla="*/ 2908499 h 4742437"/>
                <a:gd name="connsiteX19" fmla="*/ 201750 w 2163413"/>
                <a:gd name="connsiteY19" fmla="*/ 2612605 h 4742437"/>
                <a:gd name="connsiteX20" fmla="*/ 91219 w 2163413"/>
                <a:gd name="connsiteY20" fmla="*/ 2280904 h 4742437"/>
                <a:gd name="connsiteX21" fmla="*/ 0 w 2163413"/>
                <a:gd name="connsiteY21" fmla="*/ 2022820 h 4742437"/>
                <a:gd name="connsiteX22" fmla="*/ 1859628 w 2163413"/>
                <a:gd name="connsiteY22" fmla="*/ 0 h 4742437"/>
                <a:gd name="connsiteX0" fmla="*/ 1859628 w 2163413"/>
                <a:gd name="connsiteY0" fmla="*/ 0 h 4727251"/>
                <a:gd name="connsiteX1" fmla="*/ 1970347 w 2163413"/>
                <a:gd name="connsiteY1" fmla="*/ 303427 h 4727251"/>
                <a:gd name="connsiteX2" fmla="*/ 2038088 w 2163413"/>
                <a:gd name="connsiteY2" fmla="*/ 524500 h 4727251"/>
                <a:gd name="connsiteX3" fmla="*/ 2102556 w 2163413"/>
                <a:gd name="connsiteY3" fmla="*/ 802521 h 4727251"/>
                <a:gd name="connsiteX4" fmla="*/ 2157910 w 2163413"/>
                <a:gd name="connsiteY4" fmla="*/ 1175593 h 4727251"/>
                <a:gd name="connsiteX5" fmla="*/ 2148482 w 2163413"/>
                <a:gd name="connsiteY5" fmla="*/ 1696541 h 4727251"/>
                <a:gd name="connsiteX6" fmla="*/ 2043564 w 2163413"/>
                <a:gd name="connsiteY6" fmla="*/ 2219068 h 4727251"/>
                <a:gd name="connsiteX7" fmla="*/ 1886811 w 2163413"/>
                <a:gd name="connsiteY7" fmla="*/ 2637617 h 4727251"/>
                <a:gd name="connsiteX8" fmla="*/ 1705596 w 2163413"/>
                <a:gd name="connsiteY8" fmla="*/ 2941777 h 4727251"/>
                <a:gd name="connsiteX9" fmla="*/ 1390871 w 2163413"/>
                <a:gd name="connsiteY9" fmla="*/ 3315310 h 4727251"/>
                <a:gd name="connsiteX10" fmla="*/ 1167951 w 2163413"/>
                <a:gd name="connsiteY10" fmla="*/ 4104851 h 4727251"/>
                <a:gd name="connsiteX11" fmla="*/ 1071619 w 2163413"/>
                <a:gd name="connsiteY11" fmla="*/ 4261139 h 4727251"/>
                <a:gd name="connsiteX12" fmla="*/ 778884 w 2163413"/>
                <a:gd name="connsiteY12" fmla="*/ 4715135 h 4727251"/>
                <a:gd name="connsiteX13" fmla="*/ 708262 w 2163413"/>
                <a:gd name="connsiteY13" fmla="*/ 4572466 h 4727251"/>
                <a:gd name="connsiteX14" fmla="*/ 648535 w 2163413"/>
                <a:gd name="connsiteY14" fmla="*/ 4312595 h 4727251"/>
                <a:gd name="connsiteX15" fmla="*/ 537075 w 2163413"/>
                <a:gd name="connsiteY15" fmla="*/ 3911459 h 4727251"/>
                <a:gd name="connsiteX16" fmla="*/ 381604 w 2163413"/>
                <a:gd name="connsiteY16" fmla="*/ 3282969 h 4727251"/>
                <a:gd name="connsiteX17" fmla="*/ 296480 w 2163413"/>
                <a:gd name="connsiteY17" fmla="*/ 2908499 h 4727251"/>
                <a:gd name="connsiteX18" fmla="*/ 201750 w 2163413"/>
                <a:gd name="connsiteY18" fmla="*/ 2612605 h 4727251"/>
                <a:gd name="connsiteX19" fmla="*/ 91219 w 2163413"/>
                <a:gd name="connsiteY19" fmla="*/ 2280904 h 4727251"/>
                <a:gd name="connsiteX20" fmla="*/ 0 w 2163413"/>
                <a:gd name="connsiteY20" fmla="*/ 2022820 h 4727251"/>
                <a:gd name="connsiteX21" fmla="*/ 1859628 w 2163413"/>
                <a:gd name="connsiteY21" fmla="*/ 0 h 4727251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167951 w 2163413"/>
                <a:gd name="connsiteY10" fmla="*/ 4104851 h 4715135"/>
                <a:gd name="connsiteX11" fmla="*/ 1071619 w 2163413"/>
                <a:gd name="connsiteY11" fmla="*/ 4261139 h 4715135"/>
                <a:gd name="connsiteX12" fmla="*/ 778884 w 2163413"/>
                <a:gd name="connsiteY12" fmla="*/ 4715135 h 4715135"/>
                <a:gd name="connsiteX13" fmla="*/ 708262 w 2163413"/>
                <a:gd name="connsiteY13" fmla="*/ 4572466 h 4715135"/>
                <a:gd name="connsiteX14" fmla="*/ 648535 w 2163413"/>
                <a:gd name="connsiteY14" fmla="*/ 4312595 h 4715135"/>
                <a:gd name="connsiteX15" fmla="*/ 537075 w 2163413"/>
                <a:gd name="connsiteY15" fmla="*/ 3911459 h 4715135"/>
                <a:gd name="connsiteX16" fmla="*/ 381604 w 2163413"/>
                <a:gd name="connsiteY16" fmla="*/ 3282969 h 4715135"/>
                <a:gd name="connsiteX17" fmla="*/ 296480 w 2163413"/>
                <a:gd name="connsiteY17" fmla="*/ 2908499 h 4715135"/>
                <a:gd name="connsiteX18" fmla="*/ 201750 w 2163413"/>
                <a:gd name="connsiteY18" fmla="*/ 2612605 h 4715135"/>
                <a:gd name="connsiteX19" fmla="*/ 91219 w 2163413"/>
                <a:gd name="connsiteY19" fmla="*/ 2280904 h 4715135"/>
                <a:gd name="connsiteX20" fmla="*/ 0 w 2163413"/>
                <a:gd name="connsiteY20" fmla="*/ 2022820 h 4715135"/>
                <a:gd name="connsiteX21" fmla="*/ 1859628 w 2163413"/>
                <a:gd name="connsiteY21" fmla="*/ 0 h 4715135"/>
                <a:gd name="connsiteX0" fmla="*/ 1859628 w 2163413"/>
                <a:gd name="connsiteY0" fmla="*/ 0 h 4726283"/>
                <a:gd name="connsiteX1" fmla="*/ 1970347 w 2163413"/>
                <a:gd name="connsiteY1" fmla="*/ 303427 h 4726283"/>
                <a:gd name="connsiteX2" fmla="*/ 2038088 w 2163413"/>
                <a:gd name="connsiteY2" fmla="*/ 524500 h 4726283"/>
                <a:gd name="connsiteX3" fmla="*/ 2102556 w 2163413"/>
                <a:gd name="connsiteY3" fmla="*/ 802521 h 4726283"/>
                <a:gd name="connsiteX4" fmla="*/ 2157910 w 2163413"/>
                <a:gd name="connsiteY4" fmla="*/ 1175593 h 4726283"/>
                <a:gd name="connsiteX5" fmla="*/ 2148482 w 2163413"/>
                <a:gd name="connsiteY5" fmla="*/ 1696541 h 4726283"/>
                <a:gd name="connsiteX6" fmla="*/ 2043564 w 2163413"/>
                <a:gd name="connsiteY6" fmla="*/ 2219068 h 4726283"/>
                <a:gd name="connsiteX7" fmla="*/ 1886811 w 2163413"/>
                <a:gd name="connsiteY7" fmla="*/ 2637617 h 4726283"/>
                <a:gd name="connsiteX8" fmla="*/ 1705596 w 2163413"/>
                <a:gd name="connsiteY8" fmla="*/ 2941777 h 4726283"/>
                <a:gd name="connsiteX9" fmla="*/ 1390871 w 2163413"/>
                <a:gd name="connsiteY9" fmla="*/ 3315310 h 4726283"/>
                <a:gd name="connsiteX10" fmla="*/ 1167951 w 2163413"/>
                <a:gd name="connsiteY10" fmla="*/ 4104851 h 4726283"/>
                <a:gd name="connsiteX11" fmla="*/ 1071619 w 2163413"/>
                <a:gd name="connsiteY11" fmla="*/ 4261139 h 4726283"/>
                <a:gd name="connsiteX12" fmla="*/ 778884 w 2163413"/>
                <a:gd name="connsiteY12" fmla="*/ 4715135 h 4726283"/>
                <a:gd name="connsiteX13" fmla="*/ 720381 w 2163413"/>
                <a:gd name="connsiteY13" fmla="*/ 4574718 h 4726283"/>
                <a:gd name="connsiteX14" fmla="*/ 648535 w 2163413"/>
                <a:gd name="connsiteY14" fmla="*/ 4312595 h 4726283"/>
                <a:gd name="connsiteX15" fmla="*/ 537075 w 2163413"/>
                <a:gd name="connsiteY15" fmla="*/ 3911459 h 4726283"/>
                <a:gd name="connsiteX16" fmla="*/ 381604 w 2163413"/>
                <a:gd name="connsiteY16" fmla="*/ 3282969 h 4726283"/>
                <a:gd name="connsiteX17" fmla="*/ 296480 w 2163413"/>
                <a:gd name="connsiteY17" fmla="*/ 2908499 h 4726283"/>
                <a:gd name="connsiteX18" fmla="*/ 201750 w 2163413"/>
                <a:gd name="connsiteY18" fmla="*/ 2612605 h 4726283"/>
                <a:gd name="connsiteX19" fmla="*/ 91219 w 2163413"/>
                <a:gd name="connsiteY19" fmla="*/ 2280904 h 4726283"/>
                <a:gd name="connsiteX20" fmla="*/ 0 w 2163413"/>
                <a:gd name="connsiteY20" fmla="*/ 2022820 h 4726283"/>
                <a:gd name="connsiteX21" fmla="*/ 1859628 w 2163413"/>
                <a:gd name="connsiteY21" fmla="*/ 0 h 4726283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167951 w 2163413"/>
                <a:gd name="connsiteY10" fmla="*/ 4104851 h 4715135"/>
                <a:gd name="connsiteX11" fmla="*/ 1071619 w 2163413"/>
                <a:gd name="connsiteY11" fmla="*/ 4261139 h 4715135"/>
                <a:gd name="connsiteX12" fmla="*/ 778884 w 2163413"/>
                <a:gd name="connsiteY12" fmla="*/ 4715135 h 4715135"/>
                <a:gd name="connsiteX13" fmla="*/ 720381 w 2163413"/>
                <a:gd name="connsiteY13" fmla="*/ 4574718 h 4715135"/>
                <a:gd name="connsiteX14" fmla="*/ 648535 w 2163413"/>
                <a:gd name="connsiteY14" fmla="*/ 4312595 h 4715135"/>
                <a:gd name="connsiteX15" fmla="*/ 537075 w 2163413"/>
                <a:gd name="connsiteY15" fmla="*/ 3911459 h 4715135"/>
                <a:gd name="connsiteX16" fmla="*/ 381604 w 2163413"/>
                <a:gd name="connsiteY16" fmla="*/ 3282969 h 4715135"/>
                <a:gd name="connsiteX17" fmla="*/ 296480 w 2163413"/>
                <a:gd name="connsiteY17" fmla="*/ 2908499 h 4715135"/>
                <a:gd name="connsiteX18" fmla="*/ 201750 w 2163413"/>
                <a:gd name="connsiteY18" fmla="*/ 2612605 h 4715135"/>
                <a:gd name="connsiteX19" fmla="*/ 91219 w 2163413"/>
                <a:gd name="connsiteY19" fmla="*/ 2280904 h 4715135"/>
                <a:gd name="connsiteX20" fmla="*/ 0 w 2163413"/>
                <a:gd name="connsiteY20" fmla="*/ 2022820 h 4715135"/>
                <a:gd name="connsiteX21" fmla="*/ 1859628 w 2163413"/>
                <a:gd name="connsiteY21" fmla="*/ 0 h 4715135"/>
                <a:gd name="connsiteX0" fmla="*/ 1859628 w 2163413"/>
                <a:gd name="connsiteY0" fmla="*/ 0 h 4715156"/>
                <a:gd name="connsiteX1" fmla="*/ 1970347 w 2163413"/>
                <a:gd name="connsiteY1" fmla="*/ 303427 h 4715156"/>
                <a:gd name="connsiteX2" fmla="*/ 2038088 w 2163413"/>
                <a:gd name="connsiteY2" fmla="*/ 524500 h 4715156"/>
                <a:gd name="connsiteX3" fmla="*/ 2102556 w 2163413"/>
                <a:gd name="connsiteY3" fmla="*/ 802521 h 4715156"/>
                <a:gd name="connsiteX4" fmla="*/ 2157910 w 2163413"/>
                <a:gd name="connsiteY4" fmla="*/ 1175593 h 4715156"/>
                <a:gd name="connsiteX5" fmla="*/ 2148482 w 2163413"/>
                <a:gd name="connsiteY5" fmla="*/ 1696541 h 4715156"/>
                <a:gd name="connsiteX6" fmla="*/ 2043564 w 2163413"/>
                <a:gd name="connsiteY6" fmla="*/ 2219068 h 4715156"/>
                <a:gd name="connsiteX7" fmla="*/ 1886811 w 2163413"/>
                <a:gd name="connsiteY7" fmla="*/ 2637617 h 4715156"/>
                <a:gd name="connsiteX8" fmla="*/ 1705596 w 2163413"/>
                <a:gd name="connsiteY8" fmla="*/ 2941777 h 4715156"/>
                <a:gd name="connsiteX9" fmla="*/ 1390871 w 2163413"/>
                <a:gd name="connsiteY9" fmla="*/ 3315310 h 4715156"/>
                <a:gd name="connsiteX10" fmla="*/ 1167951 w 2163413"/>
                <a:gd name="connsiteY10" fmla="*/ 4104851 h 4715156"/>
                <a:gd name="connsiteX11" fmla="*/ 1071619 w 2163413"/>
                <a:gd name="connsiteY11" fmla="*/ 4261139 h 4715156"/>
                <a:gd name="connsiteX12" fmla="*/ 985090 w 2163413"/>
                <a:gd name="connsiteY12" fmla="*/ 4582338 h 4715156"/>
                <a:gd name="connsiteX13" fmla="*/ 778884 w 2163413"/>
                <a:gd name="connsiteY13" fmla="*/ 4715135 h 4715156"/>
                <a:gd name="connsiteX14" fmla="*/ 720381 w 2163413"/>
                <a:gd name="connsiteY14" fmla="*/ 4574718 h 4715156"/>
                <a:gd name="connsiteX15" fmla="*/ 648535 w 2163413"/>
                <a:gd name="connsiteY15" fmla="*/ 4312595 h 4715156"/>
                <a:gd name="connsiteX16" fmla="*/ 537075 w 2163413"/>
                <a:gd name="connsiteY16" fmla="*/ 3911459 h 4715156"/>
                <a:gd name="connsiteX17" fmla="*/ 381604 w 2163413"/>
                <a:gd name="connsiteY17" fmla="*/ 3282969 h 4715156"/>
                <a:gd name="connsiteX18" fmla="*/ 296480 w 2163413"/>
                <a:gd name="connsiteY18" fmla="*/ 2908499 h 4715156"/>
                <a:gd name="connsiteX19" fmla="*/ 201750 w 2163413"/>
                <a:gd name="connsiteY19" fmla="*/ 2612605 h 4715156"/>
                <a:gd name="connsiteX20" fmla="*/ 91219 w 2163413"/>
                <a:gd name="connsiteY20" fmla="*/ 2280904 h 4715156"/>
                <a:gd name="connsiteX21" fmla="*/ 0 w 2163413"/>
                <a:gd name="connsiteY21" fmla="*/ 2022820 h 4715156"/>
                <a:gd name="connsiteX22" fmla="*/ 1859628 w 2163413"/>
                <a:gd name="connsiteY22" fmla="*/ 0 h 4715156"/>
                <a:gd name="connsiteX0" fmla="*/ 1859628 w 2163413"/>
                <a:gd name="connsiteY0" fmla="*/ 0 h 4715215"/>
                <a:gd name="connsiteX1" fmla="*/ 1970347 w 2163413"/>
                <a:gd name="connsiteY1" fmla="*/ 303427 h 4715215"/>
                <a:gd name="connsiteX2" fmla="*/ 2038088 w 2163413"/>
                <a:gd name="connsiteY2" fmla="*/ 524500 h 4715215"/>
                <a:gd name="connsiteX3" fmla="*/ 2102556 w 2163413"/>
                <a:gd name="connsiteY3" fmla="*/ 802521 h 4715215"/>
                <a:gd name="connsiteX4" fmla="*/ 2157910 w 2163413"/>
                <a:gd name="connsiteY4" fmla="*/ 1175593 h 4715215"/>
                <a:gd name="connsiteX5" fmla="*/ 2148482 w 2163413"/>
                <a:gd name="connsiteY5" fmla="*/ 1696541 h 4715215"/>
                <a:gd name="connsiteX6" fmla="*/ 2043564 w 2163413"/>
                <a:gd name="connsiteY6" fmla="*/ 2219068 h 4715215"/>
                <a:gd name="connsiteX7" fmla="*/ 1886811 w 2163413"/>
                <a:gd name="connsiteY7" fmla="*/ 2637617 h 4715215"/>
                <a:gd name="connsiteX8" fmla="*/ 1705596 w 2163413"/>
                <a:gd name="connsiteY8" fmla="*/ 2941777 h 4715215"/>
                <a:gd name="connsiteX9" fmla="*/ 1390871 w 2163413"/>
                <a:gd name="connsiteY9" fmla="*/ 3315310 h 4715215"/>
                <a:gd name="connsiteX10" fmla="*/ 1167951 w 2163413"/>
                <a:gd name="connsiteY10" fmla="*/ 4104851 h 4715215"/>
                <a:gd name="connsiteX11" fmla="*/ 1071619 w 2163413"/>
                <a:gd name="connsiteY11" fmla="*/ 4261139 h 4715215"/>
                <a:gd name="connsiteX12" fmla="*/ 973462 w 2163413"/>
                <a:gd name="connsiteY12" fmla="*/ 4555304 h 4715215"/>
                <a:gd name="connsiteX13" fmla="*/ 778884 w 2163413"/>
                <a:gd name="connsiteY13" fmla="*/ 4715135 h 4715215"/>
                <a:gd name="connsiteX14" fmla="*/ 720381 w 2163413"/>
                <a:gd name="connsiteY14" fmla="*/ 4574718 h 4715215"/>
                <a:gd name="connsiteX15" fmla="*/ 648535 w 2163413"/>
                <a:gd name="connsiteY15" fmla="*/ 4312595 h 4715215"/>
                <a:gd name="connsiteX16" fmla="*/ 537075 w 2163413"/>
                <a:gd name="connsiteY16" fmla="*/ 3911459 h 4715215"/>
                <a:gd name="connsiteX17" fmla="*/ 381604 w 2163413"/>
                <a:gd name="connsiteY17" fmla="*/ 3282969 h 4715215"/>
                <a:gd name="connsiteX18" fmla="*/ 296480 w 2163413"/>
                <a:gd name="connsiteY18" fmla="*/ 2908499 h 4715215"/>
                <a:gd name="connsiteX19" fmla="*/ 201750 w 2163413"/>
                <a:gd name="connsiteY19" fmla="*/ 2612605 h 4715215"/>
                <a:gd name="connsiteX20" fmla="*/ 91219 w 2163413"/>
                <a:gd name="connsiteY20" fmla="*/ 2280904 h 4715215"/>
                <a:gd name="connsiteX21" fmla="*/ 0 w 2163413"/>
                <a:gd name="connsiteY21" fmla="*/ 2022820 h 4715215"/>
                <a:gd name="connsiteX22" fmla="*/ 1859628 w 2163413"/>
                <a:gd name="connsiteY22" fmla="*/ 0 h 4715215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390871 w 2163413"/>
                <a:gd name="connsiteY9" fmla="*/ 3315310 h 4715136"/>
                <a:gd name="connsiteX10" fmla="*/ 1167951 w 2163413"/>
                <a:gd name="connsiteY10" fmla="*/ 4104851 h 4715136"/>
                <a:gd name="connsiteX11" fmla="*/ 1071619 w 2163413"/>
                <a:gd name="connsiteY11" fmla="*/ 4261139 h 4715136"/>
                <a:gd name="connsiteX12" fmla="*/ 973462 w 2163413"/>
                <a:gd name="connsiteY12" fmla="*/ 4555304 h 4715136"/>
                <a:gd name="connsiteX13" fmla="*/ 778884 w 2163413"/>
                <a:gd name="connsiteY13" fmla="*/ 4715135 h 4715136"/>
                <a:gd name="connsiteX14" fmla="*/ 720381 w 2163413"/>
                <a:gd name="connsiteY14" fmla="*/ 4574718 h 4715136"/>
                <a:gd name="connsiteX15" fmla="*/ 648535 w 2163413"/>
                <a:gd name="connsiteY15" fmla="*/ 4312595 h 4715136"/>
                <a:gd name="connsiteX16" fmla="*/ 537075 w 2163413"/>
                <a:gd name="connsiteY16" fmla="*/ 3911459 h 4715136"/>
                <a:gd name="connsiteX17" fmla="*/ 381604 w 2163413"/>
                <a:gd name="connsiteY17" fmla="*/ 3282969 h 4715136"/>
                <a:gd name="connsiteX18" fmla="*/ 296480 w 2163413"/>
                <a:gd name="connsiteY18" fmla="*/ 2908499 h 4715136"/>
                <a:gd name="connsiteX19" fmla="*/ 201750 w 2163413"/>
                <a:gd name="connsiteY19" fmla="*/ 2612605 h 4715136"/>
                <a:gd name="connsiteX20" fmla="*/ 91219 w 2163413"/>
                <a:gd name="connsiteY20" fmla="*/ 2280904 h 4715136"/>
                <a:gd name="connsiteX21" fmla="*/ 0 w 2163413"/>
                <a:gd name="connsiteY21" fmla="*/ 2022820 h 4715136"/>
                <a:gd name="connsiteX22" fmla="*/ 1859628 w 2163413"/>
                <a:gd name="connsiteY22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390871 w 2163413"/>
                <a:gd name="connsiteY9" fmla="*/ 3315310 h 4715134"/>
                <a:gd name="connsiteX10" fmla="*/ 1167951 w 2163413"/>
                <a:gd name="connsiteY10" fmla="*/ 4104851 h 4715134"/>
                <a:gd name="connsiteX11" fmla="*/ 1105185 w 2163413"/>
                <a:gd name="connsiteY11" fmla="*/ 4295007 h 4715134"/>
                <a:gd name="connsiteX12" fmla="*/ 973462 w 2163413"/>
                <a:gd name="connsiteY12" fmla="*/ 4555304 h 4715134"/>
                <a:gd name="connsiteX13" fmla="*/ 778884 w 2163413"/>
                <a:gd name="connsiteY13" fmla="*/ 4715135 h 4715134"/>
                <a:gd name="connsiteX14" fmla="*/ 720381 w 2163413"/>
                <a:gd name="connsiteY14" fmla="*/ 4574718 h 4715134"/>
                <a:gd name="connsiteX15" fmla="*/ 648535 w 2163413"/>
                <a:gd name="connsiteY15" fmla="*/ 4312595 h 4715134"/>
                <a:gd name="connsiteX16" fmla="*/ 537075 w 2163413"/>
                <a:gd name="connsiteY16" fmla="*/ 3911459 h 4715134"/>
                <a:gd name="connsiteX17" fmla="*/ 381604 w 2163413"/>
                <a:gd name="connsiteY17" fmla="*/ 3282969 h 4715134"/>
                <a:gd name="connsiteX18" fmla="*/ 296480 w 2163413"/>
                <a:gd name="connsiteY18" fmla="*/ 2908499 h 4715134"/>
                <a:gd name="connsiteX19" fmla="*/ 201750 w 2163413"/>
                <a:gd name="connsiteY19" fmla="*/ 2612605 h 4715134"/>
                <a:gd name="connsiteX20" fmla="*/ 91219 w 2163413"/>
                <a:gd name="connsiteY20" fmla="*/ 2280904 h 4715134"/>
                <a:gd name="connsiteX21" fmla="*/ 0 w 2163413"/>
                <a:gd name="connsiteY21" fmla="*/ 2022820 h 4715134"/>
                <a:gd name="connsiteX22" fmla="*/ 1859628 w 2163413"/>
                <a:gd name="connsiteY22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390871 w 2163413"/>
                <a:gd name="connsiteY9" fmla="*/ 3315310 h 4715136"/>
                <a:gd name="connsiteX10" fmla="*/ 1167951 w 2163413"/>
                <a:gd name="connsiteY10" fmla="*/ 4104851 h 4715136"/>
                <a:gd name="connsiteX11" fmla="*/ 1105185 w 2163413"/>
                <a:gd name="connsiteY11" fmla="*/ 4295007 h 4715136"/>
                <a:gd name="connsiteX12" fmla="*/ 973462 w 2163413"/>
                <a:gd name="connsiteY12" fmla="*/ 4555304 h 4715136"/>
                <a:gd name="connsiteX13" fmla="*/ 778884 w 2163413"/>
                <a:gd name="connsiteY13" fmla="*/ 4715135 h 4715136"/>
                <a:gd name="connsiteX14" fmla="*/ 720381 w 2163413"/>
                <a:gd name="connsiteY14" fmla="*/ 4574718 h 4715136"/>
                <a:gd name="connsiteX15" fmla="*/ 648535 w 2163413"/>
                <a:gd name="connsiteY15" fmla="*/ 4312595 h 4715136"/>
                <a:gd name="connsiteX16" fmla="*/ 537075 w 2163413"/>
                <a:gd name="connsiteY16" fmla="*/ 3911459 h 4715136"/>
                <a:gd name="connsiteX17" fmla="*/ 381604 w 2163413"/>
                <a:gd name="connsiteY17" fmla="*/ 3282969 h 4715136"/>
                <a:gd name="connsiteX18" fmla="*/ 296480 w 2163413"/>
                <a:gd name="connsiteY18" fmla="*/ 2908499 h 4715136"/>
                <a:gd name="connsiteX19" fmla="*/ 201750 w 2163413"/>
                <a:gd name="connsiteY19" fmla="*/ 2612605 h 4715136"/>
                <a:gd name="connsiteX20" fmla="*/ 91219 w 2163413"/>
                <a:gd name="connsiteY20" fmla="*/ 2280904 h 4715136"/>
                <a:gd name="connsiteX21" fmla="*/ 0 w 2163413"/>
                <a:gd name="connsiteY21" fmla="*/ 2022820 h 4715136"/>
                <a:gd name="connsiteX22" fmla="*/ 1859628 w 2163413"/>
                <a:gd name="connsiteY22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519136 w 2163413"/>
                <a:gd name="connsiteY9" fmla="*/ 3469020 h 4715134"/>
                <a:gd name="connsiteX10" fmla="*/ 1167951 w 2163413"/>
                <a:gd name="connsiteY10" fmla="*/ 4104851 h 4715134"/>
                <a:gd name="connsiteX11" fmla="*/ 1105185 w 2163413"/>
                <a:gd name="connsiteY11" fmla="*/ 4295007 h 4715134"/>
                <a:gd name="connsiteX12" fmla="*/ 973462 w 2163413"/>
                <a:gd name="connsiteY12" fmla="*/ 4555304 h 4715134"/>
                <a:gd name="connsiteX13" fmla="*/ 778884 w 2163413"/>
                <a:gd name="connsiteY13" fmla="*/ 4715135 h 4715134"/>
                <a:gd name="connsiteX14" fmla="*/ 720381 w 2163413"/>
                <a:gd name="connsiteY14" fmla="*/ 4574718 h 4715134"/>
                <a:gd name="connsiteX15" fmla="*/ 648535 w 2163413"/>
                <a:gd name="connsiteY15" fmla="*/ 4312595 h 4715134"/>
                <a:gd name="connsiteX16" fmla="*/ 537075 w 2163413"/>
                <a:gd name="connsiteY16" fmla="*/ 3911459 h 4715134"/>
                <a:gd name="connsiteX17" fmla="*/ 381604 w 2163413"/>
                <a:gd name="connsiteY17" fmla="*/ 3282969 h 4715134"/>
                <a:gd name="connsiteX18" fmla="*/ 296480 w 2163413"/>
                <a:gd name="connsiteY18" fmla="*/ 2908499 h 4715134"/>
                <a:gd name="connsiteX19" fmla="*/ 201750 w 2163413"/>
                <a:gd name="connsiteY19" fmla="*/ 2612605 h 4715134"/>
                <a:gd name="connsiteX20" fmla="*/ 91219 w 2163413"/>
                <a:gd name="connsiteY20" fmla="*/ 2280904 h 4715134"/>
                <a:gd name="connsiteX21" fmla="*/ 0 w 2163413"/>
                <a:gd name="connsiteY21" fmla="*/ 2022820 h 4715134"/>
                <a:gd name="connsiteX22" fmla="*/ 1859628 w 2163413"/>
                <a:gd name="connsiteY22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519136 w 2163413"/>
                <a:gd name="connsiteY9" fmla="*/ 3469020 h 4715136"/>
                <a:gd name="connsiteX10" fmla="*/ 1198871 w 2163413"/>
                <a:gd name="connsiteY10" fmla="*/ 4124406 h 4715136"/>
                <a:gd name="connsiteX11" fmla="*/ 1105185 w 2163413"/>
                <a:gd name="connsiteY11" fmla="*/ 4295007 h 4715136"/>
                <a:gd name="connsiteX12" fmla="*/ 973462 w 2163413"/>
                <a:gd name="connsiteY12" fmla="*/ 4555304 h 4715136"/>
                <a:gd name="connsiteX13" fmla="*/ 778884 w 2163413"/>
                <a:gd name="connsiteY13" fmla="*/ 4715135 h 4715136"/>
                <a:gd name="connsiteX14" fmla="*/ 720381 w 2163413"/>
                <a:gd name="connsiteY14" fmla="*/ 4574718 h 4715136"/>
                <a:gd name="connsiteX15" fmla="*/ 648535 w 2163413"/>
                <a:gd name="connsiteY15" fmla="*/ 4312595 h 4715136"/>
                <a:gd name="connsiteX16" fmla="*/ 537075 w 2163413"/>
                <a:gd name="connsiteY16" fmla="*/ 3911459 h 4715136"/>
                <a:gd name="connsiteX17" fmla="*/ 381604 w 2163413"/>
                <a:gd name="connsiteY17" fmla="*/ 3282969 h 4715136"/>
                <a:gd name="connsiteX18" fmla="*/ 296480 w 2163413"/>
                <a:gd name="connsiteY18" fmla="*/ 2908499 h 4715136"/>
                <a:gd name="connsiteX19" fmla="*/ 201750 w 2163413"/>
                <a:gd name="connsiteY19" fmla="*/ 2612605 h 4715136"/>
                <a:gd name="connsiteX20" fmla="*/ 91219 w 2163413"/>
                <a:gd name="connsiteY20" fmla="*/ 2280904 h 4715136"/>
                <a:gd name="connsiteX21" fmla="*/ 0 w 2163413"/>
                <a:gd name="connsiteY21" fmla="*/ 2022820 h 4715136"/>
                <a:gd name="connsiteX22" fmla="*/ 1859628 w 2163413"/>
                <a:gd name="connsiteY22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519136 w 2163413"/>
                <a:gd name="connsiteY9" fmla="*/ 3469020 h 4715134"/>
                <a:gd name="connsiteX10" fmla="*/ 1198871 w 2163413"/>
                <a:gd name="connsiteY10" fmla="*/ 4124406 h 4715134"/>
                <a:gd name="connsiteX11" fmla="*/ 1132553 w 2163413"/>
                <a:gd name="connsiteY11" fmla="*/ 4289025 h 4715134"/>
                <a:gd name="connsiteX12" fmla="*/ 1105185 w 2163413"/>
                <a:gd name="connsiteY12" fmla="*/ 4295007 h 4715134"/>
                <a:gd name="connsiteX13" fmla="*/ 973462 w 2163413"/>
                <a:gd name="connsiteY13" fmla="*/ 4555304 h 4715134"/>
                <a:gd name="connsiteX14" fmla="*/ 778884 w 2163413"/>
                <a:gd name="connsiteY14" fmla="*/ 4715135 h 4715134"/>
                <a:gd name="connsiteX15" fmla="*/ 720381 w 2163413"/>
                <a:gd name="connsiteY15" fmla="*/ 4574718 h 4715134"/>
                <a:gd name="connsiteX16" fmla="*/ 648535 w 2163413"/>
                <a:gd name="connsiteY16" fmla="*/ 4312595 h 4715134"/>
                <a:gd name="connsiteX17" fmla="*/ 537075 w 2163413"/>
                <a:gd name="connsiteY17" fmla="*/ 3911459 h 4715134"/>
                <a:gd name="connsiteX18" fmla="*/ 381604 w 2163413"/>
                <a:gd name="connsiteY18" fmla="*/ 3282969 h 4715134"/>
                <a:gd name="connsiteX19" fmla="*/ 296480 w 2163413"/>
                <a:gd name="connsiteY19" fmla="*/ 2908499 h 4715134"/>
                <a:gd name="connsiteX20" fmla="*/ 201750 w 2163413"/>
                <a:gd name="connsiteY20" fmla="*/ 2612605 h 4715134"/>
                <a:gd name="connsiteX21" fmla="*/ 91219 w 2163413"/>
                <a:gd name="connsiteY21" fmla="*/ 2280904 h 4715134"/>
                <a:gd name="connsiteX22" fmla="*/ 0 w 2163413"/>
                <a:gd name="connsiteY22" fmla="*/ 2022820 h 4715134"/>
                <a:gd name="connsiteX23" fmla="*/ 1859628 w 2163413"/>
                <a:gd name="connsiteY23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519136 w 2163413"/>
                <a:gd name="connsiteY9" fmla="*/ 3469020 h 4715136"/>
                <a:gd name="connsiteX10" fmla="*/ 1198871 w 2163413"/>
                <a:gd name="connsiteY10" fmla="*/ 4124406 h 4715136"/>
                <a:gd name="connsiteX11" fmla="*/ 1132553 w 2163413"/>
                <a:gd name="connsiteY11" fmla="*/ 4289025 h 4715136"/>
                <a:gd name="connsiteX12" fmla="*/ 1109705 w 2163413"/>
                <a:gd name="connsiteY12" fmla="*/ 4351133 h 4715136"/>
                <a:gd name="connsiteX13" fmla="*/ 973462 w 2163413"/>
                <a:gd name="connsiteY13" fmla="*/ 4555304 h 4715136"/>
                <a:gd name="connsiteX14" fmla="*/ 778884 w 2163413"/>
                <a:gd name="connsiteY14" fmla="*/ 4715135 h 4715136"/>
                <a:gd name="connsiteX15" fmla="*/ 720381 w 2163413"/>
                <a:gd name="connsiteY15" fmla="*/ 4574718 h 4715136"/>
                <a:gd name="connsiteX16" fmla="*/ 648535 w 2163413"/>
                <a:gd name="connsiteY16" fmla="*/ 4312595 h 4715136"/>
                <a:gd name="connsiteX17" fmla="*/ 537075 w 2163413"/>
                <a:gd name="connsiteY17" fmla="*/ 3911459 h 4715136"/>
                <a:gd name="connsiteX18" fmla="*/ 381604 w 2163413"/>
                <a:gd name="connsiteY18" fmla="*/ 3282969 h 4715136"/>
                <a:gd name="connsiteX19" fmla="*/ 296480 w 2163413"/>
                <a:gd name="connsiteY19" fmla="*/ 2908499 h 4715136"/>
                <a:gd name="connsiteX20" fmla="*/ 201750 w 2163413"/>
                <a:gd name="connsiteY20" fmla="*/ 2612605 h 4715136"/>
                <a:gd name="connsiteX21" fmla="*/ 91219 w 2163413"/>
                <a:gd name="connsiteY21" fmla="*/ 2280904 h 4715136"/>
                <a:gd name="connsiteX22" fmla="*/ 0 w 2163413"/>
                <a:gd name="connsiteY22" fmla="*/ 2022820 h 4715136"/>
                <a:gd name="connsiteX23" fmla="*/ 1859628 w 2163413"/>
                <a:gd name="connsiteY23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519136 w 2163413"/>
                <a:gd name="connsiteY9" fmla="*/ 3469020 h 4715134"/>
                <a:gd name="connsiteX10" fmla="*/ 1296732 w 2163413"/>
                <a:gd name="connsiteY10" fmla="*/ 3993281 h 4715134"/>
                <a:gd name="connsiteX11" fmla="*/ 1132553 w 2163413"/>
                <a:gd name="connsiteY11" fmla="*/ 4289025 h 4715134"/>
                <a:gd name="connsiteX12" fmla="*/ 1109705 w 2163413"/>
                <a:gd name="connsiteY12" fmla="*/ 4351133 h 4715134"/>
                <a:gd name="connsiteX13" fmla="*/ 973462 w 2163413"/>
                <a:gd name="connsiteY13" fmla="*/ 4555304 h 4715134"/>
                <a:gd name="connsiteX14" fmla="*/ 778884 w 2163413"/>
                <a:gd name="connsiteY14" fmla="*/ 4715135 h 4715134"/>
                <a:gd name="connsiteX15" fmla="*/ 720381 w 2163413"/>
                <a:gd name="connsiteY15" fmla="*/ 4574718 h 4715134"/>
                <a:gd name="connsiteX16" fmla="*/ 648535 w 2163413"/>
                <a:gd name="connsiteY16" fmla="*/ 4312595 h 4715134"/>
                <a:gd name="connsiteX17" fmla="*/ 537075 w 2163413"/>
                <a:gd name="connsiteY17" fmla="*/ 3911459 h 4715134"/>
                <a:gd name="connsiteX18" fmla="*/ 381604 w 2163413"/>
                <a:gd name="connsiteY18" fmla="*/ 3282969 h 4715134"/>
                <a:gd name="connsiteX19" fmla="*/ 296480 w 2163413"/>
                <a:gd name="connsiteY19" fmla="*/ 2908499 h 4715134"/>
                <a:gd name="connsiteX20" fmla="*/ 201750 w 2163413"/>
                <a:gd name="connsiteY20" fmla="*/ 2612605 h 4715134"/>
                <a:gd name="connsiteX21" fmla="*/ 91219 w 2163413"/>
                <a:gd name="connsiteY21" fmla="*/ 2280904 h 4715134"/>
                <a:gd name="connsiteX22" fmla="*/ 0 w 2163413"/>
                <a:gd name="connsiteY22" fmla="*/ 2022820 h 4715134"/>
                <a:gd name="connsiteX23" fmla="*/ 1859628 w 2163413"/>
                <a:gd name="connsiteY23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519136 w 2163413"/>
                <a:gd name="connsiteY9" fmla="*/ 3469020 h 4715136"/>
                <a:gd name="connsiteX10" fmla="*/ 1296732 w 2163413"/>
                <a:gd name="connsiteY10" fmla="*/ 3993281 h 4715136"/>
                <a:gd name="connsiteX11" fmla="*/ 1188273 w 2163413"/>
                <a:gd name="connsiteY11" fmla="*/ 4227486 h 4715136"/>
                <a:gd name="connsiteX12" fmla="*/ 1109705 w 2163413"/>
                <a:gd name="connsiteY12" fmla="*/ 4351133 h 4715136"/>
                <a:gd name="connsiteX13" fmla="*/ 973462 w 2163413"/>
                <a:gd name="connsiteY13" fmla="*/ 4555304 h 4715136"/>
                <a:gd name="connsiteX14" fmla="*/ 778884 w 2163413"/>
                <a:gd name="connsiteY14" fmla="*/ 4715135 h 4715136"/>
                <a:gd name="connsiteX15" fmla="*/ 720381 w 2163413"/>
                <a:gd name="connsiteY15" fmla="*/ 4574718 h 4715136"/>
                <a:gd name="connsiteX16" fmla="*/ 648535 w 2163413"/>
                <a:gd name="connsiteY16" fmla="*/ 4312595 h 4715136"/>
                <a:gd name="connsiteX17" fmla="*/ 537075 w 2163413"/>
                <a:gd name="connsiteY17" fmla="*/ 3911459 h 4715136"/>
                <a:gd name="connsiteX18" fmla="*/ 381604 w 2163413"/>
                <a:gd name="connsiteY18" fmla="*/ 3282969 h 4715136"/>
                <a:gd name="connsiteX19" fmla="*/ 296480 w 2163413"/>
                <a:gd name="connsiteY19" fmla="*/ 2908499 h 4715136"/>
                <a:gd name="connsiteX20" fmla="*/ 201750 w 2163413"/>
                <a:gd name="connsiteY20" fmla="*/ 2612605 h 4715136"/>
                <a:gd name="connsiteX21" fmla="*/ 91219 w 2163413"/>
                <a:gd name="connsiteY21" fmla="*/ 2280904 h 4715136"/>
                <a:gd name="connsiteX22" fmla="*/ 0 w 2163413"/>
                <a:gd name="connsiteY22" fmla="*/ 2022820 h 4715136"/>
                <a:gd name="connsiteX23" fmla="*/ 1859628 w 2163413"/>
                <a:gd name="connsiteY23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804547 w 2163413"/>
                <a:gd name="connsiteY8" fmla="*/ 3040294 h 4715134"/>
                <a:gd name="connsiteX9" fmla="*/ 1519136 w 2163413"/>
                <a:gd name="connsiteY9" fmla="*/ 3469020 h 4715134"/>
                <a:gd name="connsiteX10" fmla="*/ 1296732 w 2163413"/>
                <a:gd name="connsiteY10" fmla="*/ 3993281 h 4715134"/>
                <a:gd name="connsiteX11" fmla="*/ 1188273 w 2163413"/>
                <a:gd name="connsiteY11" fmla="*/ 4227486 h 4715134"/>
                <a:gd name="connsiteX12" fmla="*/ 1109705 w 2163413"/>
                <a:gd name="connsiteY12" fmla="*/ 4351133 h 4715134"/>
                <a:gd name="connsiteX13" fmla="*/ 973462 w 2163413"/>
                <a:gd name="connsiteY13" fmla="*/ 4555304 h 4715134"/>
                <a:gd name="connsiteX14" fmla="*/ 778884 w 2163413"/>
                <a:gd name="connsiteY14" fmla="*/ 4715135 h 4715134"/>
                <a:gd name="connsiteX15" fmla="*/ 720381 w 2163413"/>
                <a:gd name="connsiteY15" fmla="*/ 4574718 h 4715134"/>
                <a:gd name="connsiteX16" fmla="*/ 648535 w 2163413"/>
                <a:gd name="connsiteY16" fmla="*/ 4312595 h 4715134"/>
                <a:gd name="connsiteX17" fmla="*/ 537075 w 2163413"/>
                <a:gd name="connsiteY17" fmla="*/ 3911459 h 4715134"/>
                <a:gd name="connsiteX18" fmla="*/ 381604 w 2163413"/>
                <a:gd name="connsiteY18" fmla="*/ 3282969 h 4715134"/>
                <a:gd name="connsiteX19" fmla="*/ 296480 w 2163413"/>
                <a:gd name="connsiteY19" fmla="*/ 2908499 h 4715134"/>
                <a:gd name="connsiteX20" fmla="*/ 201750 w 2163413"/>
                <a:gd name="connsiteY20" fmla="*/ 2612605 h 4715134"/>
                <a:gd name="connsiteX21" fmla="*/ 91219 w 2163413"/>
                <a:gd name="connsiteY21" fmla="*/ 2280904 h 4715134"/>
                <a:gd name="connsiteX22" fmla="*/ 0 w 2163413"/>
                <a:gd name="connsiteY22" fmla="*/ 2022820 h 4715134"/>
                <a:gd name="connsiteX23" fmla="*/ 1859628 w 2163413"/>
                <a:gd name="connsiteY23" fmla="*/ 0 h 4715134"/>
                <a:gd name="connsiteX0" fmla="*/ 1859628 w 2170053"/>
                <a:gd name="connsiteY0" fmla="*/ 0 h 4715136"/>
                <a:gd name="connsiteX1" fmla="*/ 1970347 w 2170053"/>
                <a:gd name="connsiteY1" fmla="*/ 303427 h 4715136"/>
                <a:gd name="connsiteX2" fmla="*/ 2038088 w 2170053"/>
                <a:gd name="connsiteY2" fmla="*/ 524500 h 4715136"/>
                <a:gd name="connsiteX3" fmla="*/ 2102556 w 2170053"/>
                <a:gd name="connsiteY3" fmla="*/ 802521 h 4715136"/>
                <a:gd name="connsiteX4" fmla="*/ 2166733 w 2170053"/>
                <a:gd name="connsiteY4" fmla="*/ 1169858 h 4715136"/>
                <a:gd name="connsiteX5" fmla="*/ 2148482 w 2170053"/>
                <a:gd name="connsiteY5" fmla="*/ 1696541 h 4715136"/>
                <a:gd name="connsiteX6" fmla="*/ 2043564 w 2170053"/>
                <a:gd name="connsiteY6" fmla="*/ 2219068 h 4715136"/>
                <a:gd name="connsiteX7" fmla="*/ 1886811 w 2170053"/>
                <a:gd name="connsiteY7" fmla="*/ 2637617 h 4715136"/>
                <a:gd name="connsiteX8" fmla="*/ 1804547 w 2170053"/>
                <a:gd name="connsiteY8" fmla="*/ 3040294 h 4715136"/>
                <a:gd name="connsiteX9" fmla="*/ 1519136 w 2170053"/>
                <a:gd name="connsiteY9" fmla="*/ 3469020 h 4715136"/>
                <a:gd name="connsiteX10" fmla="*/ 1296732 w 2170053"/>
                <a:gd name="connsiteY10" fmla="*/ 3993281 h 4715136"/>
                <a:gd name="connsiteX11" fmla="*/ 1188273 w 2170053"/>
                <a:gd name="connsiteY11" fmla="*/ 4227486 h 4715136"/>
                <a:gd name="connsiteX12" fmla="*/ 1109705 w 2170053"/>
                <a:gd name="connsiteY12" fmla="*/ 4351133 h 4715136"/>
                <a:gd name="connsiteX13" fmla="*/ 973462 w 2170053"/>
                <a:gd name="connsiteY13" fmla="*/ 4555304 h 4715136"/>
                <a:gd name="connsiteX14" fmla="*/ 778884 w 2170053"/>
                <a:gd name="connsiteY14" fmla="*/ 4715135 h 4715136"/>
                <a:gd name="connsiteX15" fmla="*/ 720381 w 2170053"/>
                <a:gd name="connsiteY15" fmla="*/ 4574718 h 4715136"/>
                <a:gd name="connsiteX16" fmla="*/ 648535 w 2170053"/>
                <a:gd name="connsiteY16" fmla="*/ 4312595 h 4715136"/>
                <a:gd name="connsiteX17" fmla="*/ 537075 w 2170053"/>
                <a:gd name="connsiteY17" fmla="*/ 3911459 h 4715136"/>
                <a:gd name="connsiteX18" fmla="*/ 381604 w 2170053"/>
                <a:gd name="connsiteY18" fmla="*/ 3282969 h 4715136"/>
                <a:gd name="connsiteX19" fmla="*/ 296480 w 2170053"/>
                <a:gd name="connsiteY19" fmla="*/ 2908499 h 4715136"/>
                <a:gd name="connsiteX20" fmla="*/ 201750 w 2170053"/>
                <a:gd name="connsiteY20" fmla="*/ 2612605 h 4715136"/>
                <a:gd name="connsiteX21" fmla="*/ 91219 w 2170053"/>
                <a:gd name="connsiteY21" fmla="*/ 2280904 h 4715136"/>
                <a:gd name="connsiteX22" fmla="*/ 0 w 2170053"/>
                <a:gd name="connsiteY22" fmla="*/ 2022820 h 4715136"/>
                <a:gd name="connsiteX23" fmla="*/ 1859628 w 2170053"/>
                <a:gd name="connsiteY23" fmla="*/ 0 h 4715136"/>
                <a:gd name="connsiteX0" fmla="*/ 1859628 w 2169464"/>
                <a:gd name="connsiteY0" fmla="*/ 0 h 4715134"/>
                <a:gd name="connsiteX1" fmla="*/ 1970347 w 2169464"/>
                <a:gd name="connsiteY1" fmla="*/ 303427 h 4715134"/>
                <a:gd name="connsiteX2" fmla="*/ 2038088 w 2169464"/>
                <a:gd name="connsiteY2" fmla="*/ 524500 h 4715134"/>
                <a:gd name="connsiteX3" fmla="*/ 2110634 w 2169464"/>
                <a:gd name="connsiteY3" fmla="*/ 804020 h 4715134"/>
                <a:gd name="connsiteX4" fmla="*/ 2166733 w 2169464"/>
                <a:gd name="connsiteY4" fmla="*/ 1169858 h 4715134"/>
                <a:gd name="connsiteX5" fmla="*/ 2148482 w 2169464"/>
                <a:gd name="connsiteY5" fmla="*/ 1696541 h 4715134"/>
                <a:gd name="connsiteX6" fmla="*/ 2043564 w 2169464"/>
                <a:gd name="connsiteY6" fmla="*/ 2219068 h 4715134"/>
                <a:gd name="connsiteX7" fmla="*/ 1886811 w 2169464"/>
                <a:gd name="connsiteY7" fmla="*/ 2637617 h 4715134"/>
                <a:gd name="connsiteX8" fmla="*/ 1804547 w 2169464"/>
                <a:gd name="connsiteY8" fmla="*/ 3040294 h 4715134"/>
                <a:gd name="connsiteX9" fmla="*/ 1519136 w 2169464"/>
                <a:gd name="connsiteY9" fmla="*/ 3469020 h 4715134"/>
                <a:gd name="connsiteX10" fmla="*/ 1296732 w 2169464"/>
                <a:gd name="connsiteY10" fmla="*/ 3993281 h 4715134"/>
                <a:gd name="connsiteX11" fmla="*/ 1188273 w 2169464"/>
                <a:gd name="connsiteY11" fmla="*/ 4227486 h 4715134"/>
                <a:gd name="connsiteX12" fmla="*/ 1109705 w 2169464"/>
                <a:gd name="connsiteY12" fmla="*/ 4351133 h 4715134"/>
                <a:gd name="connsiteX13" fmla="*/ 973462 w 2169464"/>
                <a:gd name="connsiteY13" fmla="*/ 4555304 h 4715134"/>
                <a:gd name="connsiteX14" fmla="*/ 778884 w 2169464"/>
                <a:gd name="connsiteY14" fmla="*/ 4715135 h 4715134"/>
                <a:gd name="connsiteX15" fmla="*/ 720381 w 2169464"/>
                <a:gd name="connsiteY15" fmla="*/ 4574718 h 4715134"/>
                <a:gd name="connsiteX16" fmla="*/ 648535 w 2169464"/>
                <a:gd name="connsiteY16" fmla="*/ 4312595 h 4715134"/>
                <a:gd name="connsiteX17" fmla="*/ 537075 w 2169464"/>
                <a:gd name="connsiteY17" fmla="*/ 3911459 h 4715134"/>
                <a:gd name="connsiteX18" fmla="*/ 381604 w 2169464"/>
                <a:gd name="connsiteY18" fmla="*/ 3282969 h 4715134"/>
                <a:gd name="connsiteX19" fmla="*/ 296480 w 2169464"/>
                <a:gd name="connsiteY19" fmla="*/ 2908499 h 4715134"/>
                <a:gd name="connsiteX20" fmla="*/ 201750 w 2169464"/>
                <a:gd name="connsiteY20" fmla="*/ 2612605 h 4715134"/>
                <a:gd name="connsiteX21" fmla="*/ 91219 w 2169464"/>
                <a:gd name="connsiteY21" fmla="*/ 2280904 h 4715134"/>
                <a:gd name="connsiteX22" fmla="*/ 0 w 2169464"/>
                <a:gd name="connsiteY22" fmla="*/ 2022820 h 4715134"/>
                <a:gd name="connsiteX23" fmla="*/ 1859628 w 2169464"/>
                <a:gd name="connsiteY23" fmla="*/ 0 h 4715134"/>
                <a:gd name="connsiteX0" fmla="*/ 1859628 w 2183746"/>
                <a:gd name="connsiteY0" fmla="*/ 0 h 4715136"/>
                <a:gd name="connsiteX1" fmla="*/ 1970347 w 2183746"/>
                <a:gd name="connsiteY1" fmla="*/ 303427 h 4715136"/>
                <a:gd name="connsiteX2" fmla="*/ 2038088 w 2183746"/>
                <a:gd name="connsiteY2" fmla="*/ 524500 h 4715136"/>
                <a:gd name="connsiteX3" fmla="*/ 2110634 w 2183746"/>
                <a:gd name="connsiteY3" fmla="*/ 804020 h 4715136"/>
                <a:gd name="connsiteX4" fmla="*/ 2166733 w 2183746"/>
                <a:gd name="connsiteY4" fmla="*/ 1169858 h 4715136"/>
                <a:gd name="connsiteX5" fmla="*/ 2174204 w 2183746"/>
                <a:gd name="connsiteY5" fmla="*/ 1686570 h 4715136"/>
                <a:gd name="connsiteX6" fmla="*/ 2043564 w 2183746"/>
                <a:gd name="connsiteY6" fmla="*/ 2219068 h 4715136"/>
                <a:gd name="connsiteX7" fmla="*/ 1886811 w 2183746"/>
                <a:gd name="connsiteY7" fmla="*/ 2637617 h 4715136"/>
                <a:gd name="connsiteX8" fmla="*/ 1804547 w 2183746"/>
                <a:gd name="connsiteY8" fmla="*/ 3040294 h 4715136"/>
                <a:gd name="connsiteX9" fmla="*/ 1519136 w 2183746"/>
                <a:gd name="connsiteY9" fmla="*/ 3469020 h 4715136"/>
                <a:gd name="connsiteX10" fmla="*/ 1296732 w 2183746"/>
                <a:gd name="connsiteY10" fmla="*/ 3993281 h 4715136"/>
                <a:gd name="connsiteX11" fmla="*/ 1188273 w 2183746"/>
                <a:gd name="connsiteY11" fmla="*/ 4227486 h 4715136"/>
                <a:gd name="connsiteX12" fmla="*/ 1109705 w 2183746"/>
                <a:gd name="connsiteY12" fmla="*/ 4351133 h 4715136"/>
                <a:gd name="connsiteX13" fmla="*/ 973462 w 2183746"/>
                <a:gd name="connsiteY13" fmla="*/ 4555304 h 4715136"/>
                <a:gd name="connsiteX14" fmla="*/ 778884 w 2183746"/>
                <a:gd name="connsiteY14" fmla="*/ 4715135 h 4715136"/>
                <a:gd name="connsiteX15" fmla="*/ 720381 w 2183746"/>
                <a:gd name="connsiteY15" fmla="*/ 4574718 h 4715136"/>
                <a:gd name="connsiteX16" fmla="*/ 648535 w 2183746"/>
                <a:gd name="connsiteY16" fmla="*/ 4312595 h 4715136"/>
                <a:gd name="connsiteX17" fmla="*/ 537075 w 2183746"/>
                <a:gd name="connsiteY17" fmla="*/ 3911459 h 4715136"/>
                <a:gd name="connsiteX18" fmla="*/ 381604 w 2183746"/>
                <a:gd name="connsiteY18" fmla="*/ 3282969 h 4715136"/>
                <a:gd name="connsiteX19" fmla="*/ 296480 w 2183746"/>
                <a:gd name="connsiteY19" fmla="*/ 2908499 h 4715136"/>
                <a:gd name="connsiteX20" fmla="*/ 201750 w 2183746"/>
                <a:gd name="connsiteY20" fmla="*/ 2612605 h 4715136"/>
                <a:gd name="connsiteX21" fmla="*/ 91219 w 2183746"/>
                <a:gd name="connsiteY21" fmla="*/ 2280904 h 4715136"/>
                <a:gd name="connsiteX22" fmla="*/ 0 w 2183746"/>
                <a:gd name="connsiteY22" fmla="*/ 2022820 h 4715136"/>
                <a:gd name="connsiteX23" fmla="*/ 1859628 w 2183746"/>
                <a:gd name="connsiteY23" fmla="*/ 0 h 4715136"/>
                <a:gd name="connsiteX0" fmla="*/ 1859628 w 2179070"/>
                <a:gd name="connsiteY0" fmla="*/ 0 h 4715134"/>
                <a:gd name="connsiteX1" fmla="*/ 1970347 w 2179070"/>
                <a:gd name="connsiteY1" fmla="*/ 303427 h 4715134"/>
                <a:gd name="connsiteX2" fmla="*/ 2038088 w 2179070"/>
                <a:gd name="connsiteY2" fmla="*/ 524500 h 4715134"/>
                <a:gd name="connsiteX3" fmla="*/ 2110634 w 2179070"/>
                <a:gd name="connsiteY3" fmla="*/ 804020 h 4715134"/>
                <a:gd name="connsiteX4" fmla="*/ 2166733 w 2179070"/>
                <a:gd name="connsiteY4" fmla="*/ 1169858 h 4715134"/>
                <a:gd name="connsiteX5" fmla="*/ 2174204 w 2179070"/>
                <a:gd name="connsiteY5" fmla="*/ 1686570 h 4715134"/>
                <a:gd name="connsiteX6" fmla="*/ 2106704 w 2179070"/>
                <a:gd name="connsiteY6" fmla="*/ 2245520 h 4715134"/>
                <a:gd name="connsiteX7" fmla="*/ 1886811 w 2179070"/>
                <a:gd name="connsiteY7" fmla="*/ 2637617 h 4715134"/>
                <a:gd name="connsiteX8" fmla="*/ 1804547 w 2179070"/>
                <a:gd name="connsiteY8" fmla="*/ 3040294 h 4715134"/>
                <a:gd name="connsiteX9" fmla="*/ 1519136 w 2179070"/>
                <a:gd name="connsiteY9" fmla="*/ 3469020 h 4715134"/>
                <a:gd name="connsiteX10" fmla="*/ 1296732 w 2179070"/>
                <a:gd name="connsiteY10" fmla="*/ 3993281 h 4715134"/>
                <a:gd name="connsiteX11" fmla="*/ 1188273 w 2179070"/>
                <a:gd name="connsiteY11" fmla="*/ 4227486 h 4715134"/>
                <a:gd name="connsiteX12" fmla="*/ 1109705 w 2179070"/>
                <a:gd name="connsiteY12" fmla="*/ 4351133 h 4715134"/>
                <a:gd name="connsiteX13" fmla="*/ 973462 w 2179070"/>
                <a:gd name="connsiteY13" fmla="*/ 4555304 h 4715134"/>
                <a:gd name="connsiteX14" fmla="*/ 778884 w 2179070"/>
                <a:gd name="connsiteY14" fmla="*/ 4715135 h 4715134"/>
                <a:gd name="connsiteX15" fmla="*/ 720381 w 2179070"/>
                <a:gd name="connsiteY15" fmla="*/ 4574718 h 4715134"/>
                <a:gd name="connsiteX16" fmla="*/ 648535 w 2179070"/>
                <a:gd name="connsiteY16" fmla="*/ 4312595 h 4715134"/>
                <a:gd name="connsiteX17" fmla="*/ 537075 w 2179070"/>
                <a:gd name="connsiteY17" fmla="*/ 3911459 h 4715134"/>
                <a:gd name="connsiteX18" fmla="*/ 381604 w 2179070"/>
                <a:gd name="connsiteY18" fmla="*/ 3282969 h 4715134"/>
                <a:gd name="connsiteX19" fmla="*/ 296480 w 2179070"/>
                <a:gd name="connsiteY19" fmla="*/ 2908499 h 4715134"/>
                <a:gd name="connsiteX20" fmla="*/ 201750 w 2179070"/>
                <a:gd name="connsiteY20" fmla="*/ 2612605 h 4715134"/>
                <a:gd name="connsiteX21" fmla="*/ 91219 w 2179070"/>
                <a:gd name="connsiteY21" fmla="*/ 2280904 h 4715134"/>
                <a:gd name="connsiteX22" fmla="*/ 0 w 2179070"/>
                <a:gd name="connsiteY22" fmla="*/ 2022820 h 4715134"/>
                <a:gd name="connsiteX23" fmla="*/ 1859628 w 2179070"/>
                <a:gd name="connsiteY23" fmla="*/ 0 h 4715134"/>
                <a:gd name="connsiteX0" fmla="*/ 1859628 w 2179070"/>
                <a:gd name="connsiteY0" fmla="*/ 0 h 4715136"/>
                <a:gd name="connsiteX1" fmla="*/ 1970347 w 2179070"/>
                <a:gd name="connsiteY1" fmla="*/ 303427 h 4715136"/>
                <a:gd name="connsiteX2" fmla="*/ 2038088 w 2179070"/>
                <a:gd name="connsiteY2" fmla="*/ 524500 h 4715136"/>
                <a:gd name="connsiteX3" fmla="*/ 2110634 w 2179070"/>
                <a:gd name="connsiteY3" fmla="*/ 804020 h 4715136"/>
                <a:gd name="connsiteX4" fmla="*/ 2166733 w 2179070"/>
                <a:gd name="connsiteY4" fmla="*/ 1169858 h 4715136"/>
                <a:gd name="connsiteX5" fmla="*/ 2174204 w 2179070"/>
                <a:gd name="connsiteY5" fmla="*/ 1686570 h 4715136"/>
                <a:gd name="connsiteX6" fmla="*/ 2106704 w 2179070"/>
                <a:gd name="connsiteY6" fmla="*/ 2245520 h 4715136"/>
                <a:gd name="connsiteX7" fmla="*/ 2000178 w 2179070"/>
                <a:gd name="connsiteY7" fmla="*/ 2736042 h 4715136"/>
                <a:gd name="connsiteX8" fmla="*/ 1804547 w 2179070"/>
                <a:gd name="connsiteY8" fmla="*/ 3040294 h 4715136"/>
                <a:gd name="connsiteX9" fmla="*/ 1519136 w 2179070"/>
                <a:gd name="connsiteY9" fmla="*/ 3469020 h 4715136"/>
                <a:gd name="connsiteX10" fmla="*/ 1296732 w 2179070"/>
                <a:gd name="connsiteY10" fmla="*/ 3993281 h 4715136"/>
                <a:gd name="connsiteX11" fmla="*/ 1188273 w 2179070"/>
                <a:gd name="connsiteY11" fmla="*/ 4227486 h 4715136"/>
                <a:gd name="connsiteX12" fmla="*/ 1109705 w 2179070"/>
                <a:gd name="connsiteY12" fmla="*/ 4351133 h 4715136"/>
                <a:gd name="connsiteX13" fmla="*/ 973462 w 2179070"/>
                <a:gd name="connsiteY13" fmla="*/ 4555304 h 4715136"/>
                <a:gd name="connsiteX14" fmla="*/ 778884 w 2179070"/>
                <a:gd name="connsiteY14" fmla="*/ 4715135 h 4715136"/>
                <a:gd name="connsiteX15" fmla="*/ 720381 w 2179070"/>
                <a:gd name="connsiteY15" fmla="*/ 4574718 h 4715136"/>
                <a:gd name="connsiteX16" fmla="*/ 648535 w 2179070"/>
                <a:gd name="connsiteY16" fmla="*/ 4312595 h 4715136"/>
                <a:gd name="connsiteX17" fmla="*/ 537075 w 2179070"/>
                <a:gd name="connsiteY17" fmla="*/ 3911459 h 4715136"/>
                <a:gd name="connsiteX18" fmla="*/ 381604 w 2179070"/>
                <a:gd name="connsiteY18" fmla="*/ 3282969 h 4715136"/>
                <a:gd name="connsiteX19" fmla="*/ 296480 w 2179070"/>
                <a:gd name="connsiteY19" fmla="*/ 2908499 h 4715136"/>
                <a:gd name="connsiteX20" fmla="*/ 201750 w 2179070"/>
                <a:gd name="connsiteY20" fmla="*/ 2612605 h 4715136"/>
                <a:gd name="connsiteX21" fmla="*/ 91219 w 2179070"/>
                <a:gd name="connsiteY21" fmla="*/ 2280904 h 4715136"/>
                <a:gd name="connsiteX22" fmla="*/ 0 w 2179070"/>
                <a:gd name="connsiteY22" fmla="*/ 2022820 h 4715136"/>
                <a:gd name="connsiteX23" fmla="*/ 1859628 w 2179070"/>
                <a:gd name="connsiteY23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00178 w 2178301"/>
                <a:gd name="connsiteY7" fmla="*/ 2736042 h 4715134"/>
                <a:gd name="connsiteX8" fmla="*/ 1804547 w 2178301"/>
                <a:gd name="connsiteY8" fmla="*/ 3040294 h 4715134"/>
                <a:gd name="connsiteX9" fmla="*/ 1519136 w 2178301"/>
                <a:gd name="connsiteY9" fmla="*/ 3469020 h 4715134"/>
                <a:gd name="connsiteX10" fmla="*/ 1296732 w 2178301"/>
                <a:gd name="connsiteY10" fmla="*/ 3993281 h 4715134"/>
                <a:gd name="connsiteX11" fmla="*/ 1188273 w 2178301"/>
                <a:gd name="connsiteY11" fmla="*/ 4227486 h 4715134"/>
                <a:gd name="connsiteX12" fmla="*/ 1109705 w 2178301"/>
                <a:gd name="connsiteY12" fmla="*/ 4351133 h 4715134"/>
                <a:gd name="connsiteX13" fmla="*/ 973462 w 2178301"/>
                <a:gd name="connsiteY13" fmla="*/ 4555304 h 4715134"/>
                <a:gd name="connsiteX14" fmla="*/ 778884 w 2178301"/>
                <a:gd name="connsiteY14" fmla="*/ 4715135 h 4715134"/>
                <a:gd name="connsiteX15" fmla="*/ 720381 w 2178301"/>
                <a:gd name="connsiteY15" fmla="*/ 4574718 h 4715134"/>
                <a:gd name="connsiteX16" fmla="*/ 648535 w 2178301"/>
                <a:gd name="connsiteY16" fmla="*/ 4312595 h 4715134"/>
                <a:gd name="connsiteX17" fmla="*/ 537075 w 2178301"/>
                <a:gd name="connsiteY17" fmla="*/ 3911459 h 4715134"/>
                <a:gd name="connsiteX18" fmla="*/ 381604 w 2178301"/>
                <a:gd name="connsiteY18" fmla="*/ 3282969 h 4715134"/>
                <a:gd name="connsiteX19" fmla="*/ 296480 w 2178301"/>
                <a:gd name="connsiteY19" fmla="*/ 2908499 h 4715134"/>
                <a:gd name="connsiteX20" fmla="*/ 201750 w 2178301"/>
                <a:gd name="connsiteY20" fmla="*/ 2612605 h 4715134"/>
                <a:gd name="connsiteX21" fmla="*/ 91219 w 2178301"/>
                <a:gd name="connsiteY21" fmla="*/ 2280904 h 4715134"/>
                <a:gd name="connsiteX22" fmla="*/ 0 w 2178301"/>
                <a:gd name="connsiteY22" fmla="*/ 2022820 h 4715134"/>
                <a:gd name="connsiteX23" fmla="*/ 1859628 w 2178301"/>
                <a:gd name="connsiteY23" fmla="*/ 0 h 4715134"/>
                <a:gd name="connsiteX0" fmla="*/ 1859628 w 2178301"/>
                <a:gd name="connsiteY0" fmla="*/ 0 h 4715136"/>
                <a:gd name="connsiteX1" fmla="*/ 1970347 w 2178301"/>
                <a:gd name="connsiteY1" fmla="*/ 303427 h 4715136"/>
                <a:gd name="connsiteX2" fmla="*/ 2038088 w 2178301"/>
                <a:gd name="connsiteY2" fmla="*/ 524500 h 4715136"/>
                <a:gd name="connsiteX3" fmla="*/ 2110634 w 2178301"/>
                <a:gd name="connsiteY3" fmla="*/ 804020 h 4715136"/>
                <a:gd name="connsiteX4" fmla="*/ 2166733 w 2178301"/>
                <a:gd name="connsiteY4" fmla="*/ 1169858 h 4715136"/>
                <a:gd name="connsiteX5" fmla="*/ 2174204 w 2178301"/>
                <a:gd name="connsiteY5" fmla="*/ 1686570 h 4715136"/>
                <a:gd name="connsiteX6" fmla="*/ 2117101 w 2178301"/>
                <a:gd name="connsiteY6" fmla="*/ 2251137 h 4715136"/>
                <a:gd name="connsiteX7" fmla="*/ 2000178 w 2178301"/>
                <a:gd name="connsiteY7" fmla="*/ 2736042 h 4715136"/>
                <a:gd name="connsiteX8" fmla="*/ 1883653 w 2178301"/>
                <a:gd name="connsiteY8" fmla="*/ 3124995 h 4715136"/>
                <a:gd name="connsiteX9" fmla="*/ 1519136 w 2178301"/>
                <a:gd name="connsiteY9" fmla="*/ 3469020 h 4715136"/>
                <a:gd name="connsiteX10" fmla="*/ 1296732 w 2178301"/>
                <a:gd name="connsiteY10" fmla="*/ 3993281 h 4715136"/>
                <a:gd name="connsiteX11" fmla="*/ 1188273 w 2178301"/>
                <a:gd name="connsiteY11" fmla="*/ 4227486 h 4715136"/>
                <a:gd name="connsiteX12" fmla="*/ 1109705 w 2178301"/>
                <a:gd name="connsiteY12" fmla="*/ 4351133 h 4715136"/>
                <a:gd name="connsiteX13" fmla="*/ 973462 w 2178301"/>
                <a:gd name="connsiteY13" fmla="*/ 4555304 h 4715136"/>
                <a:gd name="connsiteX14" fmla="*/ 778884 w 2178301"/>
                <a:gd name="connsiteY14" fmla="*/ 4715135 h 4715136"/>
                <a:gd name="connsiteX15" fmla="*/ 720381 w 2178301"/>
                <a:gd name="connsiteY15" fmla="*/ 4574718 h 4715136"/>
                <a:gd name="connsiteX16" fmla="*/ 648535 w 2178301"/>
                <a:gd name="connsiteY16" fmla="*/ 4312595 h 4715136"/>
                <a:gd name="connsiteX17" fmla="*/ 537075 w 2178301"/>
                <a:gd name="connsiteY17" fmla="*/ 3911459 h 4715136"/>
                <a:gd name="connsiteX18" fmla="*/ 381604 w 2178301"/>
                <a:gd name="connsiteY18" fmla="*/ 3282969 h 4715136"/>
                <a:gd name="connsiteX19" fmla="*/ 296480 w 2178301"/>
                <a:gd name="connsiteY19" fmla="*/ 2908499 h 4715136"/>
                <a:gd name="connsiteX20" fmla="*/ 201750 w 2178301"/>
                <a:gd name="connsiteY20" fmla="*/ 2612605 h 4715136"/>
                <a:gd name="connsiteX21" fmla="*/ 91219 w 2178301"/>
                <a:gd name="connsiteY21" fmla="*/ 2280904 h 4715136"/>
                <a:gd name="connsiteX22" fmla="*/ 0 w 2178301"/>
                <a:gd name="connsiteY22" fmla="*/ 2022820 h 4715136"/>
                <a:gd name="connsiteX23" fmla="*/ 1859628 w 2178301"/>
                <a:gd name="connsiteY23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00178 w 2178301"/>
                <a:gd name="connsiteY7" fmla="*/ 2736042 h 4715134"/>
                <a:gd name="connsiteX8" fmla="*/ 1883653 w 2178301"/>
                <a:gd name="connsiteY8" fmla="*/ 3124995 h 4715134"/>
                <a:gd name="connsiteX9" fmla="*/ 1519136 w 2178301"/>
                <a:gd name="connsiteY9" fmla="*/ 3469020 h 4715134"/>
                <a:gd name="connsiteX10" fmla="*/ 1296732 w 2178301"/>
                <a:gd name="connsiteY10" fmla="*/ 3993281 h 4715134"/>
                <a:gd name="connsiteX11" fmla="*/ 1188273 w 2178301"/>
                <a:gd name="connsiteY11" fmla="*/ 4227486 h 4715134"/>
                <a:gd name="connsiteX12" fmla="*/ 1109705 w 2178301"/>
                <a:gd name="connsiteY12" fmla="*/ 4351133 h 4715134"/>
                <a:gd name="connsiteX13" fmla="*/ 973462 w 2178301"/>
                <a:gd name="connsiteY13" fmla="*/ 4555304 h 4715134"/>
                <a:gd name="connsiteX14" fmla="*/ 778884 w 2178301"/>
                <a:gd name="connsiteY14" fmla="*/ 4715135 h 4715134"/>
                <a:gd name="connsiteX15" fmla="*/ 720381 w 2178301"/>
                <a:gd name="connsiteY15" fmla="*/ 4574718 h 4715134"/>
                <a:gd name="connsiteX16" fmla="*/ 648535 w 2178301"/>
                <a:gd name="connsiteY16" fmla="*/ 4312595 h 4715134"/>
                <a:gd name="connsiteX17" fmla="*/ 537075 w 2178301"/>
                <a:gd name="connsiteY17" fmla="*/ 3911459 h 4715134"/>
                <a:gd name="connsiteX18" fmla="*/ 381604 w 2178301"/>
                <a:gd name="connsiteY18" fmla="*/ 3282969 h 4715134"/>
                <a:gd name="connsiteX19" fmla="*/ 296480 w 2178301"/>
                <a:gd name="connsiteY19" fmla="*/ 2908499 h 4715134"/>
                <a:gd name="connsiteX20" fmla="*/ 201750 w 2178301"/>
                <a:gd name="connsiteY20" fmla="*/ 2612605 h 4715134"/>
                <a:gd name="connsiteX21" fmla="*/ 91219 w 2178301"/>
                <a:gd name="connsiteY21" fmla="*/ 2280904 h 4715134"/>
                <a:gd name="connsiteX22" fmla="*/ 0 w 2178301"/>
                <a:gd name="connsiteY22" fmla="*/ 2022820 h 4715134"/>
                <a:gd name="connsiteX23" fmla="*/ 1859628 w 2178301"/>
                <a:gd name="connsiteY23" fmla="*/ 0 h 4715134"/>
                <a:gd name="connsiteX0" fmla="*/ 1859628 w 2178301"/>
                <a:gd name="connsiteY0" fmla="*/ 0 h 4715136"/>
                <a:gd name="connsiteX1" fmla="*/ 1970347 w 2178301"/>
                <a:gd name="connsiteY1" fmla="*/ 303427 h 4715136"/>
                <a:gd name="connsiteX2" fmla="*/ 2038088 w 2178301"/>
                <a:gd name="connsiteY2" fmla="*/ 524500 h 4715136"/>
                <a:gd name="connsiteX3" fmla="*/ 2110634 w 2178301"/>
                <a:gd name="connsiteY3" fmla="*/ 804020 h 4715136"/>
                <a:gd name="connsiteX4" fmla="*/ 2166733 w 2178301"/>
                <a:gd name="connsiteY4" fmla="*/ 1169858 h 4715136"/>
                <a:gd name="connsiteX5" fmla="*/ 2174204 w 2178301"/>
                <a:gd name="connsiteY5" fmla="*/ 1686570 h 4715136"/>
                <a:gd name="connsiteX6" fmla="*/ 2117101 w 2178301"/>
                <a:gd name="connsiteY6" fmla="*/ 2251137 h 4715136"/>
                <a:gd name="connsiteX7" fmla="*/ 2013271 w 2178301"/>
                <a:gd name="connsiteY7" fmla="*/ 2742155 h 4715136"/>
                <a:gd name="connsiteX8" fmla="*/ 1883653 w 2178301"/>
                <a:gd name="connsiteY8" fmla="*/ 3124995 h 4715136"/>
                <a:gd name="connsiteX9" fmla="*/ 1519136 w 2178301"/>
                <a:gd name="connsiteY9" fmla="*/ 3469020 h 4715136"/>
                <a:gd name="connsiteX10" fmla="*/ 1296732 w 2178301"/>
                <a:gd name="connsiteY10" fmla="*/ 3993281 h 4715136"/>
                <a:gd name="connsiteX11" fmla="*/ 1188273 w 2178301"/>
                <a:gd name="connsiteY11" fmla="*/ 4227486 h 4715136"/>
                <a:gd name="connsiteX12" fmla="*/ 1109705 w 2178301"/>
                <a:gd name="connsiteY12" fmla="*/ 4351133 h 4715136"/>
                <a:gd name="connsiteX13" fmla="*/ 973462 w 2178301"/>
                <a:gd name="connsiteY13" fmla="*/ 4555304 h 4715136"/>
                <a:gd name="connsiteX14" fmla="*/ 778884 w 2178301"/>
                <a:gd name="connsiteY14" fmla="*/ 4715135 h 4715136"/>
                <a:gd name="connsiteX15" fmla="*/ 720381 w 2178301"/>
                <a:gd name="connsiteY15" fmla="*/ 4574718 h 4715136"/>
                <a:gd name="connsiteX16" fmla="*/ 648535 w 2178301"/>
                <a:gd name="connsiteY16" fmla="*/ 4312595 h 4715136"/>
                <a:gd name="connsiteX17" fmla="*/ 537075 w 2178301"/>
                <a:gd name="connsiteY17" fmla="*/ 3911459 h 4715136"/>
                <a:gd name="connsiteX18" fmla="*/ 381604 w 2178301"/>
                <a:gd name="connsiteY18" fmla="*/ 3282969 h 4715136"/>
                <a:gd name="connsiteX19" fmla="*/ 296480 w 2178301"/>
                <a:gd name="connsiteY19" fmla="*/ 2908499 h 4715136"/>
                <a:gd name="connsiteX20" fmla="*/ 201750 w 2178301"/>
                <a:gd name="connsiteY20" fmla="*/ 2612605 h 4715136"/>
                <a:gd name="connsiteX21" fmla="*/ 91219 w 2178301"/>
                <a:gd name="connsiteY21" fmla="*/ 2280904 h 4715136"/>
                <a:gd name="connsiteX22" fmla="*/ 0 w 2178301"/>
                <a:gd name="connsiteY22" fmla="*/ 2022820 h 4715136"/>
                <a:gd name="connsiteX23" fmla="*/ 1859628 w 2178301"/>
                <a:gd name="connsiteY23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13271 w 2178301"/>
                <a:gd name="connsiteY7" fmla="*/ 2742155 h 4715134"/>
                <a:gd name="connsiteX8" fmla="*/ 1883653 w 2178301"/>
                <a:gd name="connsiteY8" fmla="*/ 3124995 h 4715134"/>
                <a:gd name="connsiteX9" fmla="*/ 1519136 w 2178301"/>
                <a:gd name="connsiteY9" fmla="*/ 3469020 h 4715134"/>
                <a:gd name="connsiteX10" fmla="*/ 1296732 w 2178301"/>
                <a:gd name="connsiteY10" fmla="*/ 3993281 h 4715134"/>
                <a:gd name="connsiteX11" fmla="*/ 1188273 w 2178301"/>
                <a:gd name="connsiteY11" fmla="*/ 4227486 h 4715134"/>
                <a:gd name="connsiteX12" fmla="*/ 1109705 w 2178301"/>
                <a:gd name="connsiteY12" fmla="*/ 4351133 h 4715134"/>
                <a:gd name="connsiteX13" fmla="*/ 973462 w 2178301"/>
                <a:gd name="connsiteY13" fmla="*/ 4555304 h 4715134"/>
                <a:gd name="connsiteX14" fmla="*/ 778884 w 2178301"/>
                <a:gd name="connsiteY14" fmla="*/ 4715135 h 4715134"/>
                <a:gd name="connsiteX15" fmla="*/ 720381 w 2178301"/>
                <a:gd name="connsiteY15" fmla="*/ 4574718 h 4715134"/>
                <a:gd name="connsiteX16" fmla="*/ 648535 w 2178301"/>
                <a:gd name="connsiteY16" fmla="*/ 4312595 h 4715134"/>
                <a:gd name="connsiteX17" fmla="*/ 537075 w 2178301"/>
                <a:gd name="connsiteY17" fmla="*/ 3911459 h 4715134"/>
                <a:gd name="connsiteX18" fmla="*/ 381604 w 2178301"/>
                <a:gd name="connsiteY18" fmla="*/ 3282969 h 4715134"/>
                <a:gd name="connsiteX19" fmla="*/ 296480 w 2178301"/>
                <a:gd name="connsiteY19" fmla="*/ 2908499 h 4715134"/>
                <a:gd name="connsiteX20" fmla="*/ 201750 w 2178301"/>
                <a:gd name="connsiteY20" fmla="*/ 2612605 h 4715134"/>
                <a:gd name="connsiteX21" fmla="*/ 91219 w 2178301"/>
                <a:gd name="connsiteY21" fmla="*/ 2280904 h 4715134"/>
                <a:gd name="connsiteX22" fmla="*/ 0 w 2178301"/>
                <a:gd name="connsiteY22" fmla="*/ 2022820 h 4715134"/>
                <a:gd name="connsiteX23" fmla="*/ 1859628 w 2178301"/>
                <a:gd name="connsiteY23" fmla="*/ 0 h 4715134"/>
                <a:gd name="connsiteX0" fmla="*/ 1859628 w 2178301"/>
                <a:gd name="connsiteY0" fmla="*/ 0 h 4715136"/>
                <a:gd name="connsiteX1" fmla="*/ 1970347 w 2178301"/>
                <a:gd name="connsiteY1" fmla="*/ 303427 h 4715136"/>
                <a:gd name="connsiteX2" fmla="*/ 2038088 w 2178301"/>
                <a:gd name="connsiteY2" fmla="*/ 524500 h 4715136"/>
                <a:gd name="connsiteX3" fmla="*/ 2110634 w 2178301"/>
                <a:gd name="connsiteY3" fmla="*/ 804020 h 4715136"/>
                <a:gd name="connsiteX4" fmla="*/ 2166733 w 2178301"/>
                <a:gd name="connsiteY4" fmla="*/ 1169858 h 4715136"/>
                <a:gd name="connsiteX5" fmla="*/ 2174204 w 2178301"/>
                <a:gd name="connsiteY5" fmla="*/ 1686570 h 4715136"/>
                <a:gd name="connsiteX6" fmla="*/ 2117101 w 2178301"/>
                <a:gd name="connsiteY6" fmla="*/ 2251137 h 4715136"/>
                <a:gd name="connsiteX7" fmla="*/ 2013271 w 2178301"/>
                <a:gd name="connsiteY7" fmla="*/ 2742155 h 4715136"/>
                <a:gd name="connsiteX8" fmla="*/ 2027012 w 2178301"/>
                <a:gd name="connsiteY8" fmla="*/ 2768663 h 4715136"/>
                <a:gd name="connsiteX9" fmla="*/ 1883653 w 2178301"/>
                <a:gd name="connsiteY9" fmla="*/ 3124995 h 4715136"/>
                <a:gd name="connsiteX10" fmla="*/ 1519136 w 2178301"/>
                <a:gd name="connsiteY10" fmla="*/ 3469020 h 4715136"/>
                <a:gd name="connsiteX11" fmla="*/ 1296732 w 2178301"/>
                <a:gd name="connsiteY11" fmla="*/ 3993281 h 4715136"/>
                <a:gd name="connsiteX12" fmla="*/ 1188273 w 2178301"/>
                <a:gd name="connsiteY12" fmla="*/ 4227486 h 4715136"/>
                <a:gd name="connsiteX13" fmla="*/ 1109705 w 2178301"/>
                <a:gd name="connsiteY13" fmla="*/ 4351133 h 4715136"/>
                <a:gd name="connsiteX14" fmla="*/ 973462 w 2178301"/>
                <a:gd name="connsiteY14" fmla="*/ 4555304 h 4715136"/>
                <a:gd name="connsiteX15" fmla="*/ 778884 w 2178301"/>
                <a:gd name="connsiteY15" fmla="*/ 4715135 h 4715136"/>
                <a:gd name="connsiteX16" fmla="*/ 720381 w 2178301"/>
                <a:gd name="connsiteY16" fmla="*/ 4574718 h 4715136"/>
                <a:gd name="connsiteX17" fmla="*/ 648535 w 2178301"/>
                <a:gd name="connsiteY17" fmla="*/ 4312595 h 4715136"/>
                <a:gd name="connsiteX18" fmla="*/ 537075 w 2178301"/>
                <a:gd name="connsiteY18" fmla="*/ 3911459 h 4715136"/>
                <a:gd name="connsiteX19" fmla="*/ 381604 w 2178301"/>
                <a:gd name="connsiteY19" fmla="*/ 3282969 h 4715136"/>
                <a:gd name="connsiteX20" fmla="*/ 296480 w 2178301"/>
                <a:gd name="connsiteY20" fmla="*/ 2908499 h 4715136"/>
                <a:gd name="connsiteX21" fmla="*/ 201750 w 2178301"/>
                <a:gd name="connsiteY21" fmla="*/ 2612605 h 4715136"/>
                <a:gd name="connsiteX22" fmla="*/ 91219 w 2178301"/>
                <a:gd name="connsiteY22" fmla="*/ 2280904 h 4715136"/>
                <a:gd name="connsiteX23" fmla="*/ 0 w 2178301"/>
                <a:gd name="connsiteY23" fmla="*/ 2022820 h 4715136"/>
                <a:gd name="connsiteX24" fmla="*/ 1859628 w 2178301"/>
                <a:gd name="connsiteY24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69459 w 2178301"/>
                <a:gd name="connsiteY7" fmla="*/ 2649373 h 4715134"/>
                <a:gd name="connsiteX8" fmla="*/ 2027012 w 2178301"/>
                <a:gd name="connsiteY8" fmla="*/ 2768663 h 4715134"/>
                <a:gd name="connsiteX9" fmla="*/ 1883653 w 2178301"/>
                <a:gd name="connsiteY9" fmla="*/ 3124995 h 4715134"/>
                <a:gd name="connsiteX10" fmla="*/ 1519136 w 2178301"/>
                <a:gd name="connsiteY10" fmla="*/ 3469020 h 4715134"/>
                <a:gd name="connsiteX11" fmla="*/ 1296732 w 2178301"/>
                <a:gd name="connsiteY11" fmla="*/ 3993281 h 4715134"/>
                <a:gd name="connsiteX12" fmla="*/ 1188273 w 2178301"/>
                <a:gd name="connsiteY12" fmla="*/ 4227486 h 4715134"/>
                <a:gd name="connsiteX13" fmla="*/ 1109705 w 2178301"/>
                <a:gd name="connsiteY13" fmla="*/ 4351133 h 4715134"/>
                <a:gd name="connsiteX14" fmla="*/ 973462 w 2178301"/>
                <a:gd name="connsiteY14" fmla="*/ 4555304 h 4715134"/>
                <a:gd name="connsiteX15" fmla="*/ 778884 w 2178301"/>
                <a:gd name="connsiteY15" fmla="*/ 4715135 h 4715134"/>
                <a:gd name="connsiteX16" fmla="*/ 720381 w 2178301"/>
                <a:gd name="connsiteY16" fmla="*/ 4574718 h 4715134"/>
                <a:gd name="connsiteX17" fmla="*/ 648535 w 2178301"/>
                <a:gd name="connsiteY17" fmla="*/ 4312595 h 4715134"/>
                <a:gd name="connsiteX18" fmla="*/ 537075 w 2178301"/>
                <a:gd name="connsiteY18" fmla="*/ 3911459 h 4715134"/>
                <a:gd name="connsiteX19" fmla="*/ 381604 w 2178301"/>
                <a:gd name="connsiteY19" fmla="*/ 3282969 h 4715134"/>
                <a:gd name="connsiteX20" fmla="*/ 296480 w 2178301"/>
                <a:gd name="connsiteY20" fmla="*/ 2908499 h 4715134"/>
                <a:gd name="connsiteX21" fmla="*/ 201750 w 2178301"/>
                <a:gd name="connsiteY21" fmla="*/ 2612605 h 4715134"/>
                <a:gd name="connsiteX22" fmla="*/ 91219 w 2178301"/>
                <a:gd name="connsiteY22" fmla="*/ 2280904 h 4715134"/>
                <a:gd name="connsiteX23" fmla="*/ 0 w 2178301"/>
                <a:gd name="connsiteY23" fmla="*/ 2022820 h 4715134"/>
                <a:gd name="connsiteX24" fmla="*/ 1859628 w 217830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117101 w 2177281"/>
                <a:gd name="connsiteY7" fmla="*/ 2251137 h 4715136"/>
                <a:gd name="connsiteX8" fmla="*/ 2069459 w 2177281"/>
                <a:gd name="connsiteY8" fmla="*/ 2649373 h 4715136"/>
                <a:gd name="connsiteX9" fmla="*/ 2027012 w 2177281"/>
                <a:gd name="connsiteY9" fmla="*/ 2768663 h 4715136"/>
                <a:gd name="connsiteX10" fmla="*/ 1883653 w 2177281"/>
                <a:gd name="connsiteY10" fmla="*/ 3124995 h 4715136"/>
                <a:gd name="connsiteX11" fmla="*/ 1519136 w 2177281"/>
                <a:gd name="connsiteY11" fmla="*/ 3469020 h 4715136"/>
                <a:gd name="connsiteX12" fmla="*/ 1296732 w 2177281"/>
                <a:gd name="connsiteY12" fmla="*/ 3993281 h 4715136"/>
                <a:gd name="connsiteX13" fmla="*/ 1188273 w 2177281"/>
                <a:gd name="connsiteY13" fmla="*/ 4227486 h 4715136"/>
                <a:gd name="connsiteX14" fmla="*/ 1109705 w 2177281"/>
                <a:gd name="connsiteY14" fmla="*/ 4351133 h 4715136"/>
                <a:gd name="connsiteX15" fmla="*/ 973462 w 2177281"/>
                <a:gd name="connsiteY15" fmla="*/ 4555304 h 4715136"/>
                <a:gd name="connsiteX16" fmla="*/ 778884 w 2177281"/>
                <a:gd name="connsiteY16" fmla="*/ 4715135 h 4715136"/>
                <a:gd name="connsiteX17" fmla="*/ 720381 w 2177281"/>
                <a:gd name="connsiteY17" fmla="*/ 4574718 h 4715136"/>
                <a:gd name="connsiteX18" fmla="*/ 648535 w 2177281"/>
                <a:gd name="connsiteY18" fmla="*/ 4312595 h 4715136"/>
                <a:gd name="connsiteX19" fmla="*/ 537075 w 2177281"/>
                <a:gd name="connsiteY19" fmla="*/ 3911459 h 4715136"/>
                <a:gd name="connsiteX20" fmla="*/ 381604 w 2177281"/>
                <a:gd name="connsiteY20" fmla="*/ 3282969 h 4715136"/>
                <a:gd name="connsiteX21" fmla="*/ 296480 w 2177281"/>
                <a:gd name="connsiteY21" fmla="*/ 2908499 h 4715136"/>
                <a:gd name="connsiteX22" fmla="*/ 201750 w 2177281"/>
                <a:gd name="connsiteY22" fmla="*/ 2612605 h 4715136"/>
                <a:gd name="connsiteX23" fmla="*/ 91219 w 2177281"/>
                <a:gd name="connsiteY23" fmla="*/ 2280904 h 4715136"/>
                <a:gd name="connsiteX24" fmla="*/ 0 w 2177281"/>
                <a:gd name="connsiteY24" fmla="*/ 2022820 h 4715136"/>
                <a:gd name="connsiteX25" fmla="*/ 1859628 w 2177281"/>
                <a:gd name="connsiteY25" fmla="*/ 0 h 4715136"/>
                <a:gd name="connsiteX0" fmla="*/ 1859628 w 2177281"/>
                <a:gd name="connsiteY0" fmla="*/ 0 h 4715134"/>
                <a:gd name="connsiteX1" fmla="*/ 1970347 w 2177281"/>
                <a:gd name="connsiteY1" fmla="*/ 303427 h 4715134"/>
                <a:gd name="connsiteX2" fmla="*/ 2038088 w 2177281"/>
                <a:gd name="connsiteY2" fmla="*/ 524500 h 4715134"/>
                <a:gd name="connsiteX3" fmla="*/ 2110634 w 2177281"/>
                <a:gd name="connsiteY3" fmla="*/ 804020 h 4715134"/>
                <a:gd name="connsiteX4" fmla="*/ 2166733 w 2177281"/>
                <a:gd name="connsiteY4" fmla="*/ 1169858 h 4715134"/>
                <a:gd name="connsiteX5" fmla="*/ 2174204 w 2177281"/>
                <a:gd name="connsiteY5" fmla="*/ 1686570 h 4715134"/>
                <a:gd name="connsiteX6" fmla="*/ 2130881 w 2177281"/>
                <a:gd name="connsiteY6" fmla="*/ 2238746 h 4715134"/>
                <a:gd name="connsiteX7" fmla="*/ 2069459 w 2177281"/>
                <a:gd name="connsiteY7" fmla="*/ 2649373 h 4715134"/>
                <a:gd name="connsiteX8" fmla="*/ 2027012 w 2177281"/>
                <a:gd name="connsiteY8" fmla="*/ 2768663 h 4715134"/>
                <a:gd name="connsiteX9" fmla="*/ 1883653 w 2177281"/>
                <a:gd name="connsiteY9" fmla="*/ 3124995 h 4715134"/>
                <a:gd name="connsiteX10" fmla="*/ 1519136 w 2177281"/>
                <a:gd name="connsiteY10" fmla="*/ 3469020 h 4715134"/>
                <a:gd name="connsiteX11" fmla="*/ 1296732 w 2177281"/>
                <a:gd name="connsiteY11" fmla="*/ 3993281 h 4715134"/>
                <a:gd name="connsiteX12" fmla="*/ 1188273 w 2177281"/>
                <a:gd name="connsiteY12" fmla="*/ 4227486 h 4715134"/>
                <a:gd name="connsiteX13" fmla="*/ 1109705 w 2177281"/>
                <a:gd name="connsiteY13" fmla="*/ 4351133 h 4715134"/>
                <a:gd name="connsiteX14" fmla="*/ 973462 w 2177281"/>
                <a:gd name="connsiteY14" fmla="*/ 4555304 h 4715134"/>
                <a:gd name="connsiteX15" fmla="*/ 778884 w 2177281"/>
                <a:gd name="connsiteY15" fmla="*/ 4715135 h 4715134"/>
                <a:gd name="connsiteX16" fmla="*/ 720381 w 2177281"/>
                <a:gd name="connsiteY16" fmla="*/ 4574718 h 4715134"/>
                <a:gd name="connsiteX17" fmla="*/ 648535 w 2177281"/>
                <a:gd name="connsiteY17" fmla="*/ 4312595 h 4715134"/>
                <a:gd name="connsiteX18" fmla="*/ 537075 w 2177281"/>
                <a:gd name="connsiteY18" fmla="*/ 3911459 h 4715134"/>
                <a:gd name="connsiteX19" fmla="*/ 381604 w 2177281"/>
                <a:gd name="connsiteY19" fmla="*/ 3282969 h 4715134"/>
                <a:gd name="connsiteX20" fmla="*/ 296480 w 2177281"/>
                <a:gd name="connsiteY20" fmla="*/ 2908499 h 4715134"/>
                <a:gd name="connsiteX21" fmla="*/ 201750 w 2177281"/>
                <a:gd name="connsiteY21" fmla="*/ 2612605 h 4715134"/>
                <a:gd name="connsiteX22" fmla="*/ 91219 w 2177281"/>
                <a:gd name="connsiteY22" fmla="*/ 2280904 h 4715134"/>
                <a:gd name="connsiteX23" fmla="*/ 0 w 2177281"/>
                <a:gd name="connsiteY23" fmla="*/ 2022820 h 4715134"/>
                <a:gd name="connsiteX24" fmla="*/ 1859628 w 217728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069459 w 2177281"/>
                <a:gd name="connsiteY7" fmla="*/ 2649373 h 4715136"/>
                <a:gd name="connsiteX8" fmla="*/ 2035642 w 2177281"/>
                <a:gd name="connsiteY8" fmla="*/ 2818178 h 4715136"/>
                <a:gd name="connsiteX9" fmla="*/ 1883653 w 2177281"/>
                <a:gd name="connsiteY9" fmla="*/ 3124995 h 4715136"/>
                <a:gd name="connsiteX10" fmla="*/ 1519136 w 2177281"/>
                <a:gd name="connsiteY10" fmla="*/ 3469020 h 4715136"/>
                <a:gd name="connsiteX11" fmla="*/ 1296732 w 2177281"/>
                <a:gd name="connsiteY11" fmla="*/ 3993281 h 4715136"/>
                <a:gd name="connsiteX12" fmla="*/ 1188273 w 2177281"/>
                <a:gd name="connsiteY12" fmla="*/ 4227486 h 4715136"/>
                <a:gd name="connsiteX13" fmla="*/ 1109705 w 2177281"/>
                <a:gd name="connsiteY13" fmla="*/ 4351133 h 4715136"/>
                <a:gd name="connsiteX14" fmla="*/ 973462 w 2177281"/>
                <a:gd name="connsiteY14" fmla="*/ 4555304 h 4715136"/>
                <a:gd name="connsiteX15" fmla="*/ 778884 w 2177281"/>
                <a:gd name="connsiteY15" fmla="*/ 4715135 h 4715136"/>
                <a:gd name="connsiteX16" fmla="*/ 720381 w 2177281"/>
                <a:gd name="connsiteY16" fmla="*/ 4574718 h 4715136"/>
                <a:gd name="connsiteX17" fmla="*/ 648535 w 2177281"/>
                <a:gd name="connsiteY17" fmla="*/ 4312595 h 4715136"/>
                <a:gd name="connsiteX18" fmla="*/ 537075 w 2177281"/>
                <a:gd name="connsiteY18" fmla="*/ 3911459 h 4715136"/>
                <a:gd name="connsiteX19" fmla="*/ 381604 w 2177281"/>
                <a:gd name="connsiteY19" fmla="*/ 3282969 h 4715136"/>
                <a:gd name="connsiteX20" fmla="*/ 296480 w 2177281"/>
                <a:gd name="connsiteY20" fmla="*/ 2908499 h 4715136"/>
                <a:gd name="connsiteX21" fmla="*/ 201750 w 2177281"/>
                <a:gd name="connsiteY21" fmla="*/ 2612605 h 4715136"/>
                <a:gd name="connsiteX22" fmla="*/ 91219 w 2177281"/>
                <a:gd name="connsiteY22" fmla="*/ 2280904 h 4715136"/>
                <a:gd name="connsiteX23" fmla="*/ 0 w 2177281"/>
                <a:gd name="connsiteY23" fmla="*/ 2022820 h 4715136"/>
                <a:gd name="connsiteX24" fmla="*/ 1859628 w 2177281"/>
                <a:gd name="connsiteY24" fmla="*/ 0 h 4715136"/>
                <a:gd name="connsiteX0" fmla="*/ 1859628 w 2177281"/>
                <a:gd name="connsiteY0" fmla="*/ 0 h 4715134"/>
                <a:gd name="connsiteX1" fmla="*/ 1970347 w 2177281"/>
                <a:gd name="connsiteY1" fmla="*/ 303427 h 4715134"/>
                <a:gd name="connsiteX2" fmla="*/ 2038088 w 2177281"/>
                <a:gd name="connsiteY2" fmla="*/ 524500 h 4715134"/>
                <a:gd name="connsiteX3" fmla="*/ 2110634 w 2177281"/>
                <a:gd name="connsiteY3" fmla="*/ 804020 h 4715134"/>
                <a:gd name="connsiteX4" fmla="*/ 2166733 w 2177281"/>
                <a:gd name="connsiteY4" fmla="*/ 1169858 h 4715134"/>
                <a:gd name="connsiteX5" fmla="*/ 2174204 w 2177281"/>
                <a:gd name="connsiteY5" fmla="*/ 1686570 h 4715134"/>
                <a:gd name="connsiteX6" fmla="*/ 2130881 w 2177281"/>
                <a:gd name="connsiteY6" fmla="*/ 2238746 h 4715134"/>
                <a:gd name="connsiteX7" fmla="*/ 2080231 w 2177281"/>
                <a:gd name="connsiteY7" fmla="*/ 2651371 h 4715134"/>
                <a:gd name="connsiteX8" fmla="*/ 2035642 w 2177281"/>
                <a:gd name="connsiteY8" fmla="*/ 2818178 h 4715134"/>
                <a:gd name="connsiteX9" fmla="*/ 1883653 w 2177281"/>
                <a:gd name="connsiteY9" fmla="*/ 3124995 h 4715134"/>
                <a:gd name="connsiteX10" fmla="*/ 1519136 w 2177281"/>
                <a:gd name="connsiteY10" fmla="*/ 3469020 h 4715134"/>
                <a:gd name="connsiteX11" fmla="*/ 1296732 w 2177281"/>
                <a:gd name="connsiteY11" fmla="*/ 3993281 h 4715134"/>
                <a:gd name="connsiteX12" fmla="*/ 1188273 w 2177281"/>
                <a:gd name="connsiteY12" fmla="*/ 4227486 h 4715134"/>
                <a:gd name="connsiteX13" fmla="*/ 1109705 w 2177281"/>
                <a:gd name="connsiteY13" fmla="*/ 4351133 h 4715134"/>
                <a:gd name="connsiteX14" fmla="*/ 973462 w 2177281"/>
                <a:gd name="connsiteY14" fmla="*/ 4555304 h 4715134"/>
                <a:gd name="connsiteX15" fmla="*/ 778884 w 2177281"/>
                <a:gd name="connsiteY15" fmla="*/ 4715135 h 4715134"/>
                <a:gd name="connsiteX16" fmla="*/ 720381 w 2177281"/>
                <a:gd name="connsiteY16" fmla="*/ 4574718 h 4715134"/>
                <a:gd name="connsiteX17" fmla="*/ 648535 w 2177281"/>
                <a:gd name="connsiteY17" fmla="*/ 4312595 h 4715134"/>
                <a:gd name="connsiteX18" fmla="*/ 537075 w 2177281"/>
                <a:gd name="connsiteY18" fmla="*/ 3911459 h 4715134"/>
                <a:gd name="connsiteX19" fmla="*/ 381604 w 2177281"/>
                <a:gd name="connsiteY19" fmla="*/ 3282969 h 4715134"/>
                <a:gd name="connsiteX20" fmla="*/ 296480 w 2177281"/>
                <a:gd name="connsiteY20" fmla="*/ 2908499 h 4715134"/>
                <a:gd name="connsiteX21" fmla="*/ 201750 w 2177281"/>
                <a:gd name="connsiteY21" fmla="*/ 2612605 h 4715134"/>
                <a:gd name="connsiteX22" fmla="*/ 91219 w 2177281"/>
                <a:gd name="connsiteY22" fmla="*/ 2280904 h 4715134"/>
                <a:gd name="connsiteX23" fmla="*/ 0 w 2177281"/>
                <a:gd name="connsiteY23" fmla="*/ 2022820 h 4715134"/>
                <a:gd name="connsiteX24" fmla="*/ 1859628 w 217728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080231 w 2177281"/>
                <a:gd name="connsiteY7" fmla="*/ 2651371 h 4715136"/>
                <a:gd name="connsiteX8" fmla="*/ 2035642 w 2177281"/>
                <a:gd name="connsiteY8" fmla="*/ 2818178 h 4715136"/>
                <a:gd name="connsiteX9" fmla="*/ 1890988 w 2177281"/>
                <a:gd name="connsiteY9" fmla="*/ 3133727 h 4715136"/>
                <a:gd name="connsiteX10" fmla="*/ 1519136 w 2177281"/>
                <a:gd name="connsiteY10" fmla="*/ 3469020 h 4715136"/>
                <a:gd name="connsiteX11" fmla="*/ 1296732 w 2177281"/>
                <a:gd name="connsiteY11" fmla="*/ 3993281 h 4715136"/>
                <a:gd name="connsiteX12" fmla="*/ 1188273 w 2177281"/>
                <a:gd name="connsiteY12" fmla="*/ 4227486 h 4715136"/>
                <a:gd name="connsiteX13" fmla="*/ 1109705 w 2177281"/>
                <a:gd name="connsiteY13" fmla="*/ 4351133 h 4715136"/>
                <a:gd name="connsiteX14" fmla="*/ 973462 w 2177281"/>
                <a:gd name="connsiteY14" fmla="*/ 4555304 h 4715136"/>
                <a:gd name="connsiteX15" fmla="*/ 778884 w 2177281"/>
                <a:gd name="connsiteY15" fmla="*/ 4715135 h 4715136"/>
                <a:gd name="connsiteX16" fmla="*/ 720381 w 2177281"/>
                <a:gd name="connsiteY16" fmla="*/ 4574718 h 4715136"/>
                <a:gd name="connsiteX17" fmla="*/ 648535 w 2177281"/>
                <a:gd name="connsiteY17" fmla="*/ 4312595 h 4715136"/>
                <a:gd name="connsiteX18" fmla="*/ 537075 w 2177281"/>
                <a:gd name="connsiteY18" fmla="*/ 3911459 h 4715136"/>
                <a:gd name="connsiteX19" fmla="*/ 381604 w 2177281"/>
                <a:gd name="connsiteY19" fmla="*/ 3282969 h 4715136"/>
                <a:gd name="connsiteX20" fmla="*/ 296480 w 2177281"/>
                <a:gd name="connsiteY20" fmla="*/ 2908499 h 4715136"/>
                <a:gd name="connsiteX21" fmla="*/ 201750 w 2177281"/>
                <a:gd name="connsiteY21" fmla="*/ 2612605 h 4715136"/>
                <a:gd name="connsiteX22" fmla="*/ 91219 w 2177281"/>
                <a:gd name="connsiteY22" fmla="*/ 2280904 h 4715136"/>
                <a:gd name="connsiteX23" fmla="*/ 0 w 2177281"/>
                <a:gd name="connsiteY23" fmla="*/ 2022820 h 4715136"/>
                <a:gd name="connsiteX24" fmla="*/ 1859628 w 2177281"/>
                <a:gd name="connsiteY24" fmla="*/ 0 h 4715136"/>
                <a:gd name="connsiteX0" fmla="*/ 1859628 w 2177281"/>
                <a:gd name="connsiteY0" fmla="*/ 0 h 4715134"/>
                <a:gd name="connsiteX1" fmla="*/ 1970347 w 2177281"/>
                <a:gd name="connsiteY1" fmla="*/ 303427 h 4715134"/>
                <a:gd name="connsiteX2" fmla="*/ 2038088 w 2177281"/>
                <a:gd name="connsiteY2" fmla="*/ 524500 h 4715134"/>
                <a:gd name="connsiteX3" fmla="*/ 2110634 w 2177281"/>
                <a:gd name="connsiteY3" fmla="*/ 804020 h 4715134"/>
                <a:gd name="connsiteX4" fmla="*/ 2166733 w 2177281"/>
                <a:gd name="connsiteY4" fmla="*/ 1169858 h 4715134"/>
                <a:gd name="connsiteX5" fmla="*/ 2174204 w 2177281"/>
                <a:gd name="connsiteY5" fmla="*/ 1686570 h 4715134"/>
                <a:gd name="connsiteX6" fmla="*/ 2130881 w 2177281"/>
                <a:gd name="connsiteY6" fmla="*/ 2238746 h 4715134"/>
                <a:gd name="connsiteX7" fmla="*/ 2080231 w 2177281"/>
                <a:gd name="connsiteY7" fmla="*/ 2651371 h 4715134"/>
                <a:gd name="connsiteX8" fmla="*/ 2035642 w 2177281"/>
                <a:gd name="connsiteY8" fmla="*/ 2818178 h 4715134"/>
                <a:gd name="connsiteX9" fmla="*/ 1890988 w 2177281"/>
                <a:gd name="connsiteY9" fmla="*/ 3133727 h 4715134"/>
                <a:gd name="connsiteX10" fmla="*/ 1650982 w 2177281"/>
                <a:gd name="connsiteY10" fmla="*/ 3574560 h 4715134"/>
                <a:gd name="connsiteX11" fmla="*/ 1296732 w 2177281"/>
                <a:gd name="connsiteY11" fmla="*/ 3993281 h 4715134"/>
                <a:gd name="connsiteX12" fmla="*/ 1188273 w 2177281"/>
                <a:gd name="connsiteY12" fmla="*/ 4227486 h 4715134"/>
                <a:gd name="connsiteX13" fmla="*/ 1109705 w 2177281"/>
                <a:gd name="connsiteY13" fmla="*/ 4351133 h 4715134"/>
                <a:gd name="connsiteX14" fmla="*/ 973462 w 2177281"/>
                <a:gd name="connsiteY14" fmla="*/ 4555304 h 4715134"/>
                <a:gd name="connsiteX15" fmla="*/ 778884 w 2177281"/>
                <a:gd name="connsiteY15" fmla="*/ 4715135 h 4715134"/>
                <a:gd name="connsiteX16" fmla="*/ 720381 w 2177281"/>
                <a:gd name="connsiteY16" fmla="*/ 4574718 h 4715134"/>
                <a:gd name="connsiteX17" fmla="*/ 648535 w 2177281"/>
                <a:gd name="connsiteY17" fmla="*/ 4312595 h 4715134"/>
                <a:gd name="connsiteX18" fmla="*/ 537075 w 2177281"/>
                <a:gd name="connsiteY18" fmla="*/ 3911459 h 4715134"/>
                <a:gd name="connsiteX19" fmla="*/ 381604 w 2177281"/>
                <a:gd name="connsiteY19" fmla="*/ 3282969 h 4715134"/>
                <a:gd name="connsiteX20" fmla="*/ 296480 w 2177281"/>
                <a:gd name="connsiteY20" fmla="*/ 2908499 h 4715134"/>
                <a:gd name="connsiteX21" fmla="*/ 201750 w 2177281"/>
                <a:gd name="connsiteY21" fmla="*/ 2612605 h 4715134"/>
                <a:gd name="connsiteX22" fmla="*/ 91219 w 2177281"/>
                <a:gd name="connsiteY22" fmla="*/ 2280904 h 4715134"/>
                <a:gd name="connsiteX23" fmla="*/ 0 w 2177281"/>
                <a:gd name="connsiteY23" fmla="*/ 2022820 h 4715134"/>
                <a:gd name="connsiteX24" fmla="*/ 1859628 w 217728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080231 w 2177281"/>
                <a:gd name="connsiteY7" fmla="*/ 2651371 h 4715136"/>
                <a:gd name="connsiteX8" fmla="*/ 2035642 w 2177281"/>
                <a:gd name="connsiteY8" fmla="*/ 2818178 h 4715136"/>
                <a:gd name="connsiteX9" fmla="*/ 1908439 w 2177281"/>
                <a:gd name="connsiteY9" fmla="*/ 3177508 h 4715136"/>
                <a:gd name="connsiteX10" fmla="*/ 1650982 w 2177281"/>
                <a:gd name="connsiteY10" fmla="*/ 3574560 h 4715136"/>
                <a:gd name="connsiteX11" fmla="*/ 1296732 w 2177281"/>
                <a:gd name="connsiteY11" fmla="*/ 3993281 h 4715136"/>
                <a:gd name="connsiteX12" fmla="*/ 1188273 w 2177281"/>
                <a:gd name="connsiteY12" fmla="*/ 4227486 h 4715136"/>
                <a:gd name="connsiteX13" fmla="*/ 1109705 w 2177281"/>
                <a:gd name="connsiteY13" fmla="*/ 4351133 h 4715136"/>
                <a:gd name="connsiteX14" fmla="*/ 973462 w 2177281"/>
                <a:gd name="connsiteY14" fmla="*/ 4555304 h 4715136"/>
                <a:gd name="connsiteX15" fmla="*/ 778884 w 2177281"/>
                <a:gd name="connsiteY15" fmla="*/ 4715135 h 4715136"/>
                <a:gd name="connsiteX16" fmla="*/ 720381 w 2177281"/>
                <a:gd name="connsiteY16" fmla="*/ 4574718 h 4715136"/>
                <a:gd name="connsiteX17" fmla="*/ 648535 w 2177281"/>
                <a:gd name="connsiteY17" fmla="*/ 4312595 h 4715136"/>
                <a:gd name="connsiteX18" fmla="*/ 537075 w 2177281"/>
                <a:gd name="connsiteY18" fmla="*/ 3911459 h 4715136"/>
                <a:gd name="connsiteX19" fmla="*/ 381604 w 2177281"/>
                <a:gd name="connsiteY19" fmla="*/ 3282969 h 4715136"/>
                <a:gd name="connsiteX20" fmla="*/ 296480 w 2177281"/>
                <a:gd name="connsiteY20" fmla="*/ 2908499 h 4715136"/>
                <a:gd name="connsiteX21" fmla="*/ 201750 w 2177281"/>
                <a:gd name="connsiteY21" fmla="*/ 2612605 h 4715136"/>
                <a:gd name="connsiteX22" fmla="*/ 91219 w 2177281"/>
                <a:gd name="connsiteY22" fmla="*/ 2280904 h 4715136"/>
                <a:gd name="connsiteX23" fmla="*/ 0 w 2177281"/>
                <a:gd name="connsiteY23" fmla="*/ 2022820 h 4715136"/>
                <a:gd name="connsiteX24" fmla="*/ 1859628 w 2177281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5642 w 2176656"/>
                <a:gd name="connsiteY8" fmla="*/ 2818178 h 4715134"/>
                <a:gd name="connsiteX9" fmla="*/ 1908439 w 2176656"/>
                <a:gd name="connsiteY9" fmla="*/ 3177508 h 4715134"/>
                <a:gd name="connsiteX10" fmla="*/ 1650982 w 2176656"/>
                <a:gd name="connsiteY10" fmla="*/ 3574560 h 4715134"/>
                <a:gd name="connsiteX11" fmla="*/ 1296732 w 2176656"/>
                <a:gd name="connsiteY11" fmla="*/ 3993281 h 4715134"/>
                <a:gd name="connsiteX12" fmla="*/ 1188273 w 2176656"/>
                <a:gd name="connsiteY12" fmla="*/ 4227486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5642 w 2176656"/>
                <a:gd name="connsiteY8" fmla="*/ 2818178 h 4715136"/>
                <a:gd name="connsiteX9" fmla="*/ 1920788 w 2176656"/>
                <a:gd name="connsiteY9" fmla="*/ 3190856 h 4715136"/>
                <a:gd name="connsiteX10" fmla="*/ 1650982 w 2176656"/>
                <a:gd name="connsiteY10" fmla="*/ 3574560 h 4715136"/>
                <a:gd name="connsiteX11" fmla="*/ 1296732 w 2176656"/>
                <a:gd name="connsiteY11" fmla="*/ 3993281 h 4715136"/>
                <a:gd name="connsiteX12" fmla="*/ 1188273 w 2176656"/>
                <a:gd name="connsiteY12" fmla="*/ 4227486 h 4715136"/>
                <a:gd name="connsiteX13" fmla="*/ 1109705 w 2176656"/>
                <a:gd name="connsiteY13" fmla="*/ 4351133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50982 w 2176656"/>
                <a:gd name="connsiteY10" fmla="*/ 3574560 h 4715134"/>
                <a:gd name="connsiteX11" fmla="*/ 1296732 w 2176656"/>
                <a:gd name="connsiteY11" fmla="*/ 3993281 h 4715134"/>
                <a:gd name="connsiteX12" fmla="*/ 1188273 w 2176656"/>
                <a:gd name="connsiteY12" fmla="*/ 4227486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296732 w 2176656"/>
                <a:gd name="connsiteY11" fmla="*/ 3993281 h 4715136"/>
                <a:gd name="connsiteX12" fmla="*/ 1188273 w 2176656"/>
                <a:gd name="connsiteY12" fmla="*/ 4227486 h 4715136"/>
                <a:gd name="connsiteX13" fmla="*/ 1109705 w 2176656"/>
                <a:gd name="connsiteY13" fmla="*/ 4351133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188273 w 2176656"/>
                <a:gd name="connsiteY12" fmla="*/ 4227486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188273 w 2176656"/>
                <a:gd name="connsiteY12" fmla="*/ 4227486 h 4715136"/>
                <a:gd name="connsiteX13" fmla="*/ 1109705 w 2176656"/>
                <a:gd name="connsiteY13" fmla="*/ 4351133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14549 w 2176656"/>
                <a:gd name="connsiteY12" fmla="*/ 4265530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14549 w 2176656"/>
                <a:gd name="connsiteY12" fmla="*/ 4265530 h 4715136"/>
                <a:gd name="connsiteX13" fmla="*/ 1113692 w 2176656"/>
                <a:gd name="connsiteY13" fmla="*/ 4392417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25783 w 2176656"/>
                <a:gd name="connsiteY12" fmla="*/ 4289728 h 4715134"/>
                <a:gd name="connsiteX13" fmla="*/ 1113692 w 2176656"/>
                <a:gd name="connsiteY13" fmla="*/ 4392417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25783 w 2176656"/>
                <a:gd name="connsiteY12" fmla="*/ 4289728 h 4715136"/>
                <a:gd name="connsiteX13" fmla="*/ 1125853 w 2176656"/>
                <a:gd name="connsiteY13" fmla="*/ 4407570 h 4715136"/>
                <a:gd name="connsiteX14" fmla="*/ 1113692 w 2176656"/>
                <a:gd name="connsiteY14" fmla="*/ 4392417 h 4715136"/>
                <a:gd name="connsiteX15" fmla="*/ 973462 w 2176656"/>
                <a:gd name="connsiteY15" fmla="*/ 4555304 h 4715136"/>
                <a:gd name="connsiteX16" fmla="*/ 778884 w 2176656"/>
                <a:gd name="connsiteY16" fmla="*/ 4715135 h 4715136"/>
                <a:gd name="connsiteX17" fmla="*/ 720381 w 2176656"/>
                <a:gd name="connsiteY17" fmla="*/ 4574718 h 4715136"/>
                <a:gd name="connsiteX18" fmla="*/ 648535 w 2176656"/>
                <a:gd name="connsiteY18" fmla="*/ 4312595 h 4715136"/>
                <a:gd name="connsiteX19" fmla="*/ 537075 w 2176656"/>
                <a:gd name="connsiteY19" fmla="*/ 3911459 h 4715136"/>
                <a:gd name="connsiteX20" fmla="*/ 381604 w 2176656"/>
                <a:gd name="connsiteY20" fmla="*/ 3282969 h 4715136"/>
                <a:gd name="connsiteX21" fmla="*/ 296480 w 2176656"/>
                <a:gd name="connsiteY21" fmla="*/ 2908499 h 4715136"/>
                <a:gd name="connsiteX22" fmla="*/ 201750 w 2176656"/>
                <a:gd name="connsiteY22" fmla="*/ 2612605 h 4715136"/>
                <a:gd name="connsiteX23" fmla="*/ 91219 w 2176656"/>
                <a:gd name="connsiteY23" fmla="*/ 2280904 h 4715136"/>
                <a:gd name="connsiteX24" fmla="*/ 0 w 2176656"/>
                <a:gd name="connsiteY24" fmla="*/ 2022820 h 4715136"/>
                <a:gd name="connsiteX25" fmla="*/ 1859628 w 2176656"/>
                <a:gd name="connsiteY25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25783 w 2176656"/>
                <a:gd name="connsiteY12" fmla="*/ 4289728 h 4715134"/>
                <a:gd name="connsiteX13" fmla="*/ 1125853 w 2176656"/>
                <a:gd name="connsiteY13" fmla="*/ 4407570 h 4715134"/>
                <a:gd name="connsiteX14" fmla="*/ 1113692 w 2176656"/>
                <a:gd name="connsiteY14" fmla="*/ 4392417 h 4715134"/>
                <a:gd name="connsiteX15" fmla="*/ 973462 w 2176656"/>
                <a:gd name="connsiteY15" fmla="*/ 4555304 h 4715134"/>
                <a:gd name="connsiteX16" fmla="*/ 778884 w 2176656"/>
                <a:gd name="connsiteY16" fmla="*/ 4715135 h 4715134"/>
                <a:gd name="connsiteX17" fmla="*/ 720381 w 2176656"/>
                <a:gd name="connsiteY17" fmla="*/ 4574718 h 4715134"/>
                <a:gd name="connsiteX18" fmla="*/ 648535 w 2176656"/>
                <a:gd name="connsiteY18" fmla="*/ 4312595 h 4715134"/>
                <a:gd name="connsiteX19" fmla="*/ 537075 w 2176656"/>
                <a:gd name="connsiteY19" fmla="*/ 3911459 h 4715134"/>
                <a:gd name="connsiteX20" fmla="*/ 381604 w 2176656"/>
                <a:gd name="connsiteY20" fmla="*/ 3282969 h 4715134"/>
                <a:gd name="connsiteX21" fmla="*/ 296480 w 2176656"/>
                <a:gd name="connsiteY21" fmla="*/ 2908499 h 4715134"/>
                <a:gd name="connsiteX22" fmla="*/ 201750 w 2176656"/>
                <a:gd name="connsiteY22" fmla="*/ 2612605 h 4715134"/>
                <a:gd name="connsiteX23" fmla="*/ 91219 w 2176656"/>
                <a:gd name="connsiteY23" fmla="*/ 2280904 h 4715134"/>
                <a:gd name="connsiteX24" fmla="*/ 0 w 2176656"/>
                <a:gd name="connsiteY24" fmla="*/ 2022820 h 4715134"/>
                <a:gd name="connsiteX25" fmla="*/ 1859628 w 2176656"/>
                <a:gd name="connsiteY25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25783 w 2176656"/>
                <a:gd name="connsiteY12" fmla="*/ 4289728 h 4715136"/>
                <a:gd name="connsiteX13" fmla="*/ 1125853 w 2176656"/>
                <a:gd name="connsiteY13" fmla="*/ 4407570 h 4715136"/>
                <a:gd name="connsiteX14" fmla="*/ 1113692 w 2176656"/>
                <a:gd name="connsiteY14" fmla="*/ 4392417 h 4715136"/>
                <a:gd name="connsiteX15" fmla="*/ 973462 w 2176656"/>
                <a:gd name="connsiteY15" fmla="*/ 4555304 h 4715136"/>
                <a:gd name="connsiteX16" fmla="*/ 778884 w 2176656"/>
                <a:gd name="connsiteY16" fmla="*/ 4715135 h 4715136"/>
                <a:gd name="connsiteX17" fmla="*/ 720381 w 2176656"/>
                <a:gd name="connsiteY17" fmla="*/ 4574718 h 4715136"/>
                <a:gd name="connsiteX18" fmla="*/ 648535 w 2176656"/>
                <a:gd name="connsiteY18" fmla="*/ 4312595 h 4715136"/>
                <a:gd name="connsiteX19" fmla="*/ 537075 w 2176656"/>
                <a:gd name="connsiteY19" fmla="*/ 3911459 h 4715136"/>
                <a:gd name="connsiteX20" fmla="*/ 381604 w 2176656"/>
                <a:gd name="connsiteY20" fmla="*/ 3282969 h 4715136"/>
                <a:gd name="connsiteX21" fmla="*/ 296480 w 2176656"/>
                <a:gd name="connsiteY21" fmla="*/ 2908499 h 4715136"/>
                <a:gd name="connsiteX22" fmla="*/ 201750 w 2176656"/>
                <a:gd name="connsiteY22" fmla="*/ 2612605 h 4715136"/>
                <a:gd name="connsiteX23" fmla="*/ 91219 w 2176656"/>
                <a:gd name="connsiteY23" fmla="*/ 2280904 h 4715136"/>
                <a:gd name="connsiteX24" fmla="*/ 0 w 2176656"/>
                <a:gd name="connsiteY24" fmla="*/ 2022820 h 4715136"/>
                <a:gd name="connsiteX25" fmla="*/ 1859628 w 2176656"/>
                <a:gd name="connsiteY25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25783 w 2176656"/>
                <a:gd name="connsiteY12" fmla="*/ 4289728 h 4715134"/>
                <a:gd name="connsiteX13" fmla="*/ 1125853 w 2176656"/>
                <a:gd name="connsiteY13" fmla="*/ 4407570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25783 w 2176656"/>
                <a:gd name="connsiteY12" fmla="*/ 4289728 h 4715136"/>
                <a:gd name="connsiteX13" fmla="*/ 1125853 w 2176656"/>
                <a:gd name="connsiteY13" fmla="*/ 4407570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9756"/>
                <a:gd name="connsiteY0" fmla="*/ 0 h 4715134"/>
                <a:gd name="connsiteX1" fmla="*/ 1970347 w 2179756"/>
                <a:gd name="connsiteY1" fmla="*/ 303427 h 4715134"/>
                <a:gd name="connsiteX2" fmla="*/ 2038088 w 2179756"/>
                <a:gd name="connsiteY2" fmla="*/ 524500 h 4715134"/>
                <a:gd name="connsiteX3" fmla="*/ 2110634 w 2179756"/>
                <a:gd name="connsiteY3" fmla="*/ 804020 h 4715134"/>
                <a:gd name="connsiteX4" fmla="*/ 2166733 w 2179756"/>
                <a:gd name="connsiteY4" fmla="*/ 1169858 h 4715134"/>
                <a:gd name="connsiteX5" fmla="*/ 2178968 w 2179756"/>
                <a:gd name="connsiteY5" fmla="*/ 1477334 h 4715134"/>
                <a:gd name="connsiteX6" fmla="*/ 2174204 w 2179756"/>
                <a:gd name="connsiteY6" fmla="*/ 1686570 h 4715134"/>
                <a:gd name="connsiteX7" fmla="*/ 2139332 w 2179756"/>
                <a:gd name="connsiteY7" fmla="*/ 2236630 h 4715134"/>
                <a:gd name="connsiteX8" fmla="*/ 2080231 w 2179756"/>
                <a:gd name="connsiteY8" fmla="*/ 2651371 h 4715134"/>
                <a:gd name="connsiteX9" fmla="*/ 2039541 w 2179756"/>
                <a:gd name="connsiteY9" fmla="*/ 2833646 h 4715134"/>
                <a:gd name="connsiteX10" fmla="*/ 1920788 w 2179756"/>
                <a:gd name="connsiteY10" fmla="*/ 3190856 h 4715134"/>
                <a:gd name="connsiteX11" fmla="*/ 1673167 w 2179756"/>
                <a:gd name="connsiteY11" fmla="*/ 3652390 h 4715134"/>
                <a:gd name="connsiteX12" fmla="*/ 1423014 w 2179756"/>
                <a:gd name="connsiteY12" fmla="*/ 4046188 h 4715134"/>
                <a:gd name="connsiteX13" fmla="*/ 1225783 w 2179756"/>
                <a:gd name="connsiteY13" fmla="*/ 4289728 h 4715134"/>
                <a:gd name="connsiteX14" fmla="*/ 1125853 w 2179756"/>
                <a:gd name="connsiteY14" fmla="*/ 4407570 h 4715134"/>
                <a:gd name="connsiteX15" fmla="*/ 973462 w 2179756"/>
                <a:gd name="connsiteY15" fmla="*/ 4555304 h 4715134"/>
                <a:gd name="connsiteX16" fmla="*/ 778884 w 2179756"/>
                <a:gd name="connsiteY16" fmla="*/ 4715135 h 4715134"/>
                <a:gd name="connsiteX17" fmla="*/ 720381 w 2179756"/>
                <a:gd name="connsiteY17" fmla="*/ 4574718 h 4715134"/>
                <a:gd name="connsiteX18" fmla="*/ 648535 w 2179756"/>
                <a:gd name="connsiteY18" fmla="*/ 4312595 h 4715134"/>
                <a:gd name="connsiteX19" fmla="*/ 537075 w 2179756"/>
                <a:gd name="connsiteY19" fmla="*/ 3911459 h 4715134"/>
                <a:gd name="connsiteX20" fmla="*/ 381604 w 2179756"/>
                <a:gd name="connsiteY20" fmla="*/ 3282969 h 4715134"/>
                <a:gd name="connsiteX21" fmla="*/ 296480 w 2179756"/>
                <a:gd name="connsiteY21" fmla="*/ 2908499 h 4715134"/>
                <a:gd name="connsiteX22" fmla="*/ 201750 w 2179756"/>
                <a:gd name="connsiteY22" fmla="*/ 2612605 h 4715134"/>
                <a:gd name="connsiteX23" fmla="*/ 91219 w 2179756"/>
                <a:gd name="connsiteY23" fmla="*/ 2280904 h 4715134"/>
                <a:gd name="connsiteX24" fmla="*/ 0 w 2179756"/>
                <a:gd name="connsiteY24" fmla="*/ 2022820 h 4715134"/>
                <a:gd name="connsiteX25" fmla="*/ 1859628 w 2179756"/>
                <a:gd name="connsiteY25" fmla="*/ 0 h 4715134"/>
                <a:gd name="connsiteX0" fmla="*/ 1859628 w 2194467"/>
                <a:gd name="connsiteY0" fmla="*/ 0 h 4715136"/>
                <a:gd name="connsiteX1" fmla="*/ 1970347 w 2194467"/>
                <a:gd name="connsiteY1" fmla="*/ 303427 h 4715136"/>
                <a:gd name="connsiteX2" fmla="*/ 2038088 w 2194467"/>
                <a:gd name="connsiteY2" fmla="*/ 524500 h 4715136"/>
                <a:gd name="connsiteX3" fmla="*/ 2110634 w 2194467"/>
                <a:gd name="connsiteY3" fmla="*/ 804020 h 4715136"/>
                <a:gd name="connsiteX4" fmla="*/ 2166733 w 2194467"/>
                <a:gd name="connsiteY4" fmla="*/ 1169858 h 4715136"/>
                <a:gd name="connsiteX5" fmla="*/ 2194380 w 2194467"/>
                <a:gd name="connsiteY5" fmla="*/ 1487564 h 4715136"/>
                <a:gd name="connsiteX6" fmla="*/ 2174204 w 2194467"/>
                <a:gd name="connsiteY6" fmla="*/ 1686570 h 4715136"/>
                <a:gd name="connsiteX7" fmla="*/ 2139332 w 2194467"/>
                <a:gd name="connsiteY7" fmla="*/ 2236630 h 4715136"/>
                <a:gd name="connsiteX8" fmla="*/ 2080231 w 2194467"/>
                <a:gd name="connsiteY8" fmla="*/ 2651371 h 4715136"/>
                <a:gd name="connsiteX9" fmla="*/ 2039541 w 2194467"/>
                <a:gd name="connsiteY9" fmla="*/ 2833646 h 4715136"/>
                <a:gd name="connsiteX10" fmla="*/ 1920788 w 2194467"/>
                <a:gd name="connsiteY10" fmla="*/ 3190856 h 4715136"/>
                <a:gd name="connsiteX11" fmla="*/ 1673167 w 2194467"/>
                <a:gd name="connsiteY11" fmla="*/ 3652390 h 4715136"/>
                <a:gd name="connsiteX12" fmla="*/ 1423014 w 2194467"/>
                <a:gd name="connsiteY12" fmla="*/ 4046188 h 4715136"/>
                <a:gd name="connsiteX13" fmla="*/ 1225783 w 2194467"/>
                <a:gd name="connsiteY13" fmla="*/ 4289728 h 4715136"/>
                <a:gd name="connsiteX14" fmla="*/ 1125853 w 2194467"/>
                <a:gd name="connsiteY14" fmla="*/ 4407570 h 4715136"/>
                <a:gd name="connsiteX15" fmla="*/ 973462 w 2194467"/>
                <a:gd name="connsiteY15" fmla="*/ 4555304 h 4715136"/>
                <a:gd name="connsiteX16" fmla="*/ 778884 w 2194467"/>
                <a:gd name="connsiteY16" fmla="*/ 4715135 h 4715136"/>
                <a:gd name="connsiteX17" fmla="*/ 720381 w 2194467"/>
                <a:gd name="connsiteY17" fmla="*/ 4574718 h 4715136"/>
                <a:gd name="connsiteX18" fmla="*/ 648535 w 2194467"/>
                <a:gd name="connsiteY18" fmla="*/ 4312595 h 4715136"/>
                <a:gd name="connsiteX19" fmla="*/ 537075 w 2194467"/>
                <a:gd name="connsiteY19" fmla="*/ 3911459 h 4715136"/>
                <a:gd name="connsiteX20" fmla="*/ 381604 w 2194467"/>
                <a:gd name="connsiteY20" fmla="*/ 3282969 h 4715136"/>
                <a:gd name="connsiteX21" fmla="*/ 296480 w 2194467"/>
                <a:gd name="connsiteY21" fmla="*/ 2908499 h 4715136"/>
                <a:gd name="connsiteX22" fmla="*/ 201750 w 2194467"/>
                <a:gd name="connsiteY22" fmla="*/ 2612605 h 4715136"/>
                <a:gd name="connsiteX23" fmla="*/ 91219 w 2194467"/>
                <a:gd name="connsiteY23" fmla="*/ 2280904 h 4715136"/>
                <a:gd name="connsiteX24" fmla="*/ 0 w 2194467"/>
                <a:gd name="connsiteY24" fmla="*/ 2022820 h 4715136"/>
                <a:gd name="connsiteX25" fmla="*/ 1859628 w 2194467"/>
                <a:gd name="connsiteY25" fmla="*/ 0 h 4715136"/>
                <a:gd name="connsiteX0" fmla="*/ 1859628 w 2208563"/>
                <a:gd name="connsiteY0" fmla="*/ 0 h 4715134"/>
                <a:gd name="connsiteX1" fmla="*/ 1970347 w 2208563"/>
                <a:gd name="connsiteY1" fmla="*/ 303427 h 4715134"/>
                <a:gd name="connsiteX2" fmla="*/ 2038088 w 2208563"/>
                <a:gd name="connsiteY2" fmla="*/ 524500 h 4715134"/>
                <a:gd name="connsiteX3" fmla="*/ 2110634 w 2208563"/>
                <a:gd name="connsiteY3" fmla="*/ 804020 h 4715134"/>
                <a:gd name="connsiteX4" fmla="*/ 2166733 w 2208563"/>
                <a:gd name="connsiteY4" fmla="*/ 1169858 h 4715134"/>
                <a:gd name="connsiteX5" fmla="*/ 2194380 w 2208563"/>
                <a:gd name="connsiteY5" fmla="*/ 1487564 h 4715134"/>
                <a:gd name="connsiteX6" fmla="*/ 2206134 w 2208563"/>
                <a:gd name="connsiteY6" fmla="*/ 1803066 h 4715134"/>
                <a:gd name="connsiteX7" fmla="*/ 2139332 w 2208563"/>
                <a:gd name="connsiteY7" fmla="*/ 2236630 h 4715134"/>
                <a:gd name="connsiteX8" fmla="*/ 2080231 w 2208563"/>
                <a:gd name="connsiteY8" fmla="*/ 2651371 h 4715134"/>
                <a:gd name="connsiteX9" fmla="*/ 2039541 w 2208563"/>
                <a:gd name="connsiteY9" fmla="*/ 2833646 h 4715134"/>
                <a:gd name="connsiteX10" fmla="*/ 1920788 w 2208563"/>
                <a:gd name="connsiteY10" fmla="*/ 3190856 h 4715134"/>
                <a:gd name="connsiteX11" fmla="*/ 1673167 w 2208563"/>
                <a:gd name="connsiteY11" fmla="*/ 3652390 h 4715134"/>
                <a:gd name="connsiteX12" fmla="*/ 1423014 w 2208563"/>
                <a:gd name="connsiteY12" fmla="*/ 4046188 h 4715134"/>
                <a:gd name="connsiteX13" fmla="*/ 1225783 w 2208563"/>
                <a:gd name="connsiteY13" fmla="*/ 4289728 h 4715134"/>
                <a:gd name="connsiteX14" fmla="*/ 1125853 w 2208563"/>
                <a:gd name="connsiteY14" fmla="*/ 4407570 h 4715134"/>
                <a:gd name="connsiteX15" fmla="*/ 973462 w 2208563"/>
                <a:gd name="connsiteY15" fmla="*/ 4555304 h 4715134"/>
                <a:gd name="connsiteX16" fmla="*/ 778884 w 2208563"/>
                <a:gd name="connsiteY16" fmla="*/ 4715135 h 4715134"/>
                <a:gd name="connsiteX17" fmla="*/ 720381 w 2208563"/>
                <a:gd name="connsiteY17" fmla="*/ 4574718 h 4715134"/>
                <a:gd name="connsiteX18" fmla="*/ 648535 w 2208563"/>
                <a:gd name="connsiteY18" fmla="*/ 4312595 h 4715134"/>
                <a:gd name="connsiteX19" fmla="*/ 537075 w 2208563"/>
                <a:gd name="connsiteY19" fmla="*/ 3911459 h 4715134"/>
                <a:gd name="connsiteX20" fmla="*/ 381604 w 2208563"/>
                <a:gd name="connsiteY20" fmla="*/ 3282969 h 4715134"/>
                <a:gd name="connsiteX21" fmla="*/ 296480 w 2208563"/>
                <a:gd name="connsiteY21" fmla="*/ 2908499 h 4715134"/>
                <a:gd name="connsiteX22" fmla="*/ 201750 w 2208563"/>
                <a:gd name="connsiteY22" fmla="*/ 2612605 h 4715134"/>
                <a:gd name="connsiteX23" fmla="*/ 91219 w 2208563"/>
                <a:gd name="connsiteY23" fmla="*/ 2280904 h 4715134"/>
                <a:gd name="connsiteX24" fmla="*/ 0 w 2208563"/>
                <a:gd name="connsiteY24" fmla="*/ 2022820 h 4715134"/>
                <a:gd name="connsiteX25" fmla="*/ 1859628 w 2208563"/>
                <a:gd name="connsiteY25" fmla="*/ 0 h 4715134"/>
                <a:gd name="connsiteX0" fmla="*/ 1859628 w 2194671"/>
                <a:gd name="connsiteY0" fmla="*/ 0 h 4715136"/>
                <a:gd name="connsiteX1" fmla="*/ 1970347 w 2194671"/>
                <a:gd name="connsiteY1" fmla="*/ 303427 h 4715136"/>
                <a:gd name="connsiteX2" fmla="*/ 2038088 w 2194671"/>
                <a:gd name="connsiteY2" fmla="*/ 524500 h 4715136"/>
                <a:gd name="connsiteX3" fmla="*/ 2110634 w 2194671"/>
                <a:gd name="connsiteY3" fmla="*/ 804020 h 4715136"/>
                <a:gd name="connsiteX4" fmla="*/ 2166733 w 2194671"/>
                <a:gd name="connsiteY4" fmla="*/ 1169858 h 4715136"/>
                <a:gd name="connsiteX5" fmla="*/ 2194380 w 2194671"/>
                <a:gd name="connsiteY5" fmla="*/ 1487564 h 4715136"/>
                <a:gd name="connsiteX6" fmla="*/ 2183848 w 2194671"/>
                <a:gd name="connsiteY6" fmla="*/ 1806305 h 4715136"/>
                <a:gd name="connsiteX7" fmla="*/ 2139332 w 2194671"/>
                <a:gd name="connsiteY7" fmla="*/ 2236630 h 4715136"/>
                <a:gd name="connsiteX8" fmla="*/ 2080231 w 2194671"/>
                <a:gd name="connsiteY8" fmla="*/ 2651371 h 4715136"/>
                <a:gd name="connsiteX9" fmla="*/ 2039541 w 2194671"/>
                <a:gd name="connsiteY9" fmla="*/ 2833646 h 4715136"/>
                <a:gd name="connsiteX10" fmla="*/ 1920788 w 2194671"/>
                <a:gd name="connsiteY10" fmla="*/ 3190856 h 4715136"/>
                <a:gd name="connsiteX11" fmla="*/ 1673167 w 2194671"/>
                <a:gd name="connsiteY11" fmla="*/ 3652390 h 4715136"/>
                <a:gd name="connsiteX12" fmla="*/ 1423014 w 2194671"/>
                <a:gd name="connsiteY12" fmla="*/ 4046188 h 4715136"/>
                <a:gd name="connsiteX13" fmla="*/ 1225783 w 2194671"/>
                <a:gd name="connsiteY13" fmla="*/ 4289728 h 4715136"/>
                <a:gd name="connsiteX14" fmla="*/ 1125853 w 2194671"/>
                <a:gd name="connsiteY14" fmla="*/ 4407570 h 4715136"/>
                <a:gd name="connsiteX15" fmla="*/ 973462 w 2194671"/>
                <a:gd name="connsiteY15" fmla="*/ 4555304 h 4715136"/>
                <a:gd name="connsiteX16" fmla="*/ 778884 w 2194671"/>
                <a:gd name="connsiteY16" fmla="*/ 4715135 h 4715136"/>
                <a:gd name="connsiteX17" fmla="*/ 720381 w 2194671"/>
                <a:gd name="connsiteY17" fmla="*/ 4574718 h 4715136"/>
                <a:gd name="connsiteX18" fmla="*/ 648535 w 2194671"/>
                <a:gd name="connsiteY18" fmla="*/ 4312595 h 4715136"/>
                <a:gd name="connsiteX19" fmla="*/ 537075 w 2194671"/>
                <a:gd name="connsiteY19" fmla="*/ 3911459 h 4715136"/>
                <a:gd name="connsiteX20" fmla="*/ 381604 w 2194671"/>
                <a:gd name="connsiteY20" fmla="*/ 3282969 h 4715136"/>
                <a:gd name="connsiteX21" fmla="*/ 296480 w 2194671"/>
                <a:gd name="connsiteY21" fmla="*/ 2908499 h 4715136"/>
                <a:gd name="connsiteX22" fmla="*/ 201750 w 2194671"/>
                <a:gd name="connsiteY22" fmla="*/ 2612605 h 4715136"/>
                <a:gd name="connsiteX23" fmla="*/ 91219 w 2194671"/>
                <a:gd name="connsiteY23" fmla="*/ 2280904 h 4715136"/>
                <a:gd name="connsiteX24" fmla="*/ 0 w 2194671"/>
                <a:gd name="connsiteY24" fmla="*/ 2022820 h 4715136"/>
                <a:gd name="connsiteX25" fmla="*/ 1859628 w 2194671"/>
                <a:gd name="connsiteY25" fmla="*/ 0 h 4715136"/>
                <a:gd name="connsiteX0" fmla="*/ 1859628 w 2194527"/>
                <a:gd name="connsiteY0" fmla="*/ 0 h 4715134"/>
                <a:gd name="connsiteX1" fmla="*/ 1970347 w 2194527"/>
                <a:gd name="connsiteY1" fmla="*/ 303427 h 4715134"/>
                <a:gd name="connsiteX2" fmla="*/ 2038088 w 2194527"/>
                <a:gd name="connsiteY2" fmla="*/ 524500 h 4715134"/>
                <a:gd name="connsiteX3" fmla="*/ 2110634 w 2194527"/>
                <a:gd name="connsiteY3" fmla="*/ 804020 h 4715134"/>
                <a:gd name="connsiteX4" fmla="*/ 2166733 w 2194527"/>
                <a:gd name="connsiteY4" fmla="*/ 1169858 h 4715134"/>
                <a:gd name="connsiteX5" fmla="*/ 2194380 w 2194527"/>
                <a:gd name="connsiteY5" fmla="*/ 1487564 h 4715134"/>
                <a:gd name="connsiteX6" fmla="*/ 2183848 w 2194527"/>
                <a:gd name="connsiteY6" fmla="*/ 1806305 h 4715134"/>
                <a:gd name="connsiteX7" fmla="*/ 2165155 w 2194527"/>
                <a:gd name="connsiteY7" fmla="*/ 2145589 h 4715134"/>
                <a:gd name="connsiteX8" fmla="*/ 2080231 w 2194527"/>
                <a:gd name="connsiteY8" fmla="*/ 2651371 h 4715134"/>
                <a:gd name="connsiteX9" fmla="*/ 2039541 w 2194527"/>
                <a:gd name="connsiteY9" fmla="*/ 2833646 h 4715134"/>
                <a:gd name="connsiteX10" fmla="*/ 1920788 w 2194527"/>
                <a:gd name="connsiteY10" fmla="*/ 3190856 h 4715134"/>
                <a:gd name="connsiteX11" fmla="*/ 1673167 w 2194527"/>
                <a:gd name="connsiteY11" fmla="*/ 3652390 h 4715134"/>
                <a:gd name="connsiteX12" fmla="*/ 1423014 w 2194527"/>
                <a:gd name="connsiteY12" fmla="*/ 4046188 h 4715134"/>
                <a:gd name="connsiteX13" fmla="*/ 1225783 w 2194527"/>
                <a:gd name="connsiteY13" fmla="*/ 4289728 h 4715134"/>
                <a:gd name="connsiteX14" fmla="*/ 1125853 w 2194527"/>
                <a:gd name="connsiteY14" fmla="*/ 4407570 h 4715134"/>
                <a:gd name="connsiteX15" fmla="*/ 973462 w 2194527"/>
                <a:gd name="connsiteY15" fmla="*/ 4555304 h 4715134"/>
                <a:gd name="connsiteX16" fmla="*/ 778884 w 2194527"/>
                <a:gd name="connsiteY16" fmla="*/ 4715135 h 4715134"/>
                <a:gd name="connsiteX17" fmla="*/ 720381 w 2194527"/>
                <a:gd name="connsiteY17" fmla="*/ 4574718 h 4715134"/>
                <a:gd name="connsiteX18" fmla="*/ 648535 w 2194527"/>
                <a:gd name="connsiteY18" fmla="*/ 4312595 h 4715134"/>
                <a:gd name="connsiteX19" fmla="*/ 537075 w 2194527"/>
                <a:gd name="connsiteY19" fmla="*/ 3911459 h 4715134"/>
                <a:gd name="connsiteX20" fmla="*/ 381604 w 2194527"/>
                <a:gd name="connsiteY20" fmla="*/ 3282969 h 4715134"/>
                <a:gd name="connsiteX21" fmla="*/ 296480 w 2194527"/>
                <a:gd name="connsiteY21" fmla="*/ 2908499 h 4715134"/>
                <a:gd name="connsiteX22" fmla="*/ 201750 w 2194527"/>
                <a:gd name="connsiteY22" fmla="*/ 2612605 h 4715134"/>
                <a:gd name="connsiteX23" fmla="*/ 91219 w 2194527"/>
                <a:gd name="connsiteY23" fmla="*/ 2280904 h 4715134"/>
                <a:gd name="connsiteX24" fmla="*/ 0 w 2194527"/>
                <a:gd name="connsiteY24" fmla="*/ 2022820 h 4715134"/>
                <a:gd name="connsiteX25" fmla="*/ 1859628 w 2194527"/>
                <a:gd name="connsiteY25" fmla="*/ 0 h 4715134"/>
                <a:gd name="connsiteX0" fmla="*/ 1859628 w 2200107"/>
                <a:gd name="connsiteY0" fmla="*/ 0 h 4715136"/>
                <a:gd name="connsiteX1" fmla="*/ 1970347 w 2200107"/>
                <a:gd name="connsiteY1" fmla="*/ 303427 h 4715136"/>
                <a:gd name="connsiteX2" fmla="*/ 2038088 w 2200107"/>
                <a:gd name="connsiteY2" fmla="*/ 524500 h 4715136"/>
                <a:gd name="connsiteX3" fmla="*/ 2110634 w 2200107"/>
                <a:gd name="connsiteY3" fmla="*/ 804020 h 4715136"/>
                <a:gd name="connsiteX4" fmla="*/ 2166733 w 2200107"/>
                <a:gd name="connsiteY4" fmla="*/ 1169858 h 4715136"/>
                <a:gd name="connsiteX5" fmla="*/ 2194380 w 2200107"/>
                <a:gd name="connsiteY5" fmla="*/ 1487564 h 4715136"/>
                <a:gd name="connsiteX6" fmla="*/ 2198518 w 2200107"/>
                <a:gd name="connsiteY6" fmla="*/ 1823768 h 4715136"/>
                <a:gd name="connsiteX7" fmla="*/ 2165155 w 2200107"/>
                <a:gd name="connsiteY7" fmla="*/ 2145589 h 4715136"/>
                <a:gd name="connsiteX8" fmla="*/ 2080231 w 2200107"/>
                <a:gd name="connsiteY8" fmla="*/ 2651371 h 4715136"/>
                <a:gd name="connsiteX9" fmla="*/ 2039541 w 2200107"/>
                <a:gd name="connsiteY9" fmla="*/ 2833646 h 4715136"/>
                <a:gd name="connsiteX10" fmla="*/ 1920788 w 2200107"/>
                <a:gd name="connsiteY10" fmla="*/ 3190856 h 4715136"/>
                <a:gd name="connsiteX11" fmla="*/ 1673167 w 2200107"/>
                <a:gd name="connsiteY11" fmla="*/ 3652390 h 4715136"/>
                <a:gd name="connsiteX12" fmla="*/ 1423014 w 2200107"/>
                <a:gd name="connsiteY12" fmla="*/ 4046188 h 4715136"/>
                <a:gd name="connsiteX13" fmla="*/ 1225783 w 2200107"/>
                <a:gd name="connsiteY13" fmla="*/ 4289728 h 4715136"/>
                <a:gd name="connsiteX14" fmla="*/ 1125853 w 2200107"/>
                <a:gd name="connsiteY14" fmla="*/ 4407570 h 4715136"/>
                <a:gd name="connsiteX15" fmla="*/ 973462 w 2200107"/>
                <a:gd name="connsiteY15" fmla="*/ 4555304 h 4715136"/>
                <a:gd name="connsiteX16" fmla="*/ 778884 w 2200107"/>
                <a:gd name="connsiteY16" fmla="*/ 4715135 h 4715136"/>
                <a:gd name="connsiteX17" fmla="*/ 720381 w 2200107"/>
                <a:gd name="connsiteY17" fmla="*/ 4574718 h 4715136"/>
                <a:gd name="connsiteX18" fmla="*/ 648535 w 2200107"/>
                <a:gd name="connsiteY18" fmla="*/ 4312595 h 4715136"/>
                <a:gd name="connsiteX19" fmla="*/ 537075 w 2200107"/>
                <a:gd name="connsiteY19" fmla="*/ 3911459 h 4715136"/>
                <a:gd name="connsiteX20" fmla="*/ 381604 w 2200107"/>
                <a:gd name="connsiteY20" fmla="*/ 3282969 h 4715136"/>
                <a:gd name="connsiteX21" fmla="*/ 296480 w 2200107"/>
                <a:gd name="connsiteY21" fmla="*/ 2908499 h 4715136"/>
                <a:gd name="connsiteX22" fmla="*/ 201750 w 2200107"/>
                <a:gd name="connsiteY22" fmla="*/ 2612605 h 4715136"/>
                <a:gd name="connsiteX23" fmla="*/ 91219 w 2200107"/>
                <a:gd name="connsiteY23" fmla="*/ 2280904 h 4715136"/>
                <a:gd name="connsiteX24" fmla="*/ 0 w 2200107"/>
                <a:gd name="connsiteY24" fmla="*/ 2022820 h 4715136"/>
                <a:gd name="connsiteX25" fmla="*/ 1859628 w 2200107"/>
                <a:gd name="connsiteY25" fmla="*/ 0 h 4715136"/>
                <a:gd name="connsiteX0" fmla="*/ 1859628 w 2200107"/>
                <a:gd name="connsiteY0" fmla="*/ 0 h 4715134"/>
                <a:gd name="connsiteX1" fmla="*/ 1970347 w 2200107"/>
                <a:gd name="connsiteY1" fmla="*/ 303427 h 4715134"/>
                <a:gd name="connsiteX2" fmla="*/ 2038088 w 2200107"/>
                <a:gd name="connsiteY2" fmla="*/ 524500 h 4715134"/>
                <a:gd name="connsiteX3" fmla="*/ 2110634 w 2200107"/>
                <a:gd name="connsiteY3" fmla="*/ 804020 h 4715134"/>
                <a:gd name="connsiteX4" fmla="*/ 2166733 w 2200107"/>
                <a:gd name="connsiteY4" fmla="*/ 1169858 h 4715134"/>
                <a:gd name="connsiteX5" fmla="*/ 2194380 w 2200107"/>
                <a:gd name="connsiteY5" fmla="*/ 1487564 h 4715134"/>
                <a:gd name="connsiteX6" fmla="*/ 2198518 w 2200107"/>
                <a:gd name="connsiteY6" fmla="*/ 1823768 h 4715134"/>
                <a:gd name="connsiteX7" fmla="*/ 2165155 w 2200107"/>
                <a:gd name="connsiteY7" fmla="*/ 2145589 h 4715134"/>
                <a:gd name="connsiteX8" fmla="*/ 2119621 w 2200107"/>
                <a:gd name="connsiteY8" fmla="*/ 2481760 h 4715134"/>
                <a:gd name="connsiteX9" fmla="*/ 2039541 w 2200107"/>
                <a:gd name="connsiteY9" fmla="*/ 2833646 h 4715134"/>
                <a:gd name="connsiteX10" fmla="*/ 1920788 w 2200107"/>
                <a:gd name="connsiteY10" fmla="*/ 3190856 h 4715134"/>
                <a:gd name="connsiteX11" fmla="*/ 1673167 w 2200107"/>
                <a:gd name="connsiteY11" fmla="*/ 3652390 h 4715134"/>
                <a:gd name="connsiteX12" fmla="*/ 1423014 w 2200107"/>
                <a:gd name="connsiteY12" fmla="*/ 4046188 h 4715134"/>
                <a:gd name="connsiteX13" fmla="*/ 1225783 w 2200107"/>
                <a:gd name="connsiteY13" fmla="*/ 4289728 h 4715134"/>
                <a:gd name="connsiteX14" fmla="*/ 1125853 w 2200107"/>
                <a:gd name="connsiteY14" fmla="*/ 4407570 h 4715134"/>
                <a:gd name="connsiteX15" fmla="*/ 973462 w 2200107"/>
                <a:gd name="connsiteY15" fmla="*/ 4555304 h 4715134"/>
                <a:gd name="connsiteX16" fmla="*/ 778884 w 2200107"/>
                <a:gd name="connsiteY16" fmla="*/ 4715135 h 4715134"/>
                <a:gd name="connsiteX17" fmla="*/ 720381 w 2200107"/>
                <a:gd name="connsiteY17" fmla="*/ 4574718 h 4715134"/>
                <a:gd name="connsiteX18" fmla="*/ 648535 w 2200107"/>
                <a:gd name="connsiteY18" fmla="*/ 4312595 h 4715134"/>
                <a:gd name="connsiteX19" fmla="*/ 537075 w 2200107"/>
                <a:gd name="connsiteY19" fmla="*/ 3911459 h 4715134"/>
                <a:gd name="connsiteX20" fmla="*/ 381604 w 2200107"/>
                <a:gd name="connsiteY20" fmla="*/ 3282969 h 4715134"/>
                <a:gd name="connsiteX21" fmla="*/ 296480 w 2200107"/>
                <a:gd name="connsiteY21" fmla="*/ 2908499 h 4715134"/>
                <a:gd name="connsiteX22" fmla="*/ 201750 w 2200107"/>
                <a:gd name="connsiteY22" fmla="*/ 2612605 h 4715134"/>
                <a:gd name="connsiteX23" fmla="*/ 91219 w 2200107"/>
                <a:gd name="connsiteY23" fmla="*/ 2280904 h 4715134"/>
                <a:gd name="connsiteX24" fmla="*/ 0 w 2200107"/>
                <a:gd name="connsiteY24" fmla="*/ 2022820 h 4715134"/>
                <a:gd name="connsiteX25" fmla="*/ 1859628 w 2200107"/>
                <a:gd name="connsiteY25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19621 w 2199099"/>
                <a:gd name="connsiteY8" fmla="*/ 2481760 h 4715136"/>
                <a:gd name="connsiteX9" fmla="*/ 2039541 w 2199099"/>
                <a:gd name="connsiteY9" fmla="*/ 2833646 h 4715136"/>
                <a:gd name="connsiteX10" fmla="*/ 1920788 w 2199099"/>
                <a:gd name="connsiteY10" fmla="*/ 3190856 h 4715136"/>
                <a:gd name="connsiteX11" fmla="*/ 1673167 w 2199099"/>
                <a:gd name="connsiteY11" fmla="*/ 3652390 h 4715136"/>
                <a:gd name="connsiteX12" fmla="*/ 1423014 w 2199099"/>
                <a:gd name="connsiteY12" fmla="*/ 4046188 h 4715136"/>
                <a:gd name="connsiteX13" fmla="*/ 1225783 w 2199099"/>
                <a:gd name="connsiteY13" fmla="*/ 4289728 h 4715136"/>
                <a:gd name="connsiteX14" fmla="*/ 1125853 w 2199099"/>
                <a:gd name="connsiteY14" fmla="*/ 4407570 h 4715136"/>
                <a:gd name="connsiteX15" fmla="*/ 973462 w 2199099"/>
                <a:gd name="connsiteY15" fmla="*/ 4555304 h 4715136"/>
                <a:gd name="connsiteX16" fmla="*/ 778884 w 2199099"/>
                <a:gd name="connsiteY16" fmla="*/ 4715135 h 4715136"/>
                <a:gd name="connsiteX17" fmla="*/ 720381 w 2199099"/>
                <a:gd name="connsiteY17" fmla="*/ 4574718 h 4715136"/>
                <a:gd name="connsiteX18" fmla="*/ 648535 w 2199099"/>
                <a:gd name="connsiteY18" fmla="*/ 4312595 h 4715136"/>
                <a:gd name="connsiteX19" fmla="*/ 537075 w 2199099"/>
                <a:gd name="connsiteY19" fmla="*/ 3911459 h 4715136"/>
                <a:gd name="connsiteX20" fmla="*/ 381604 w 2199099"/>
                <a:gd name="connsiteY20" fmla="*/ 3282969 h 4715136"/>
                <a:gd name="connsiteX21" fmla="*/ 296480 w 2199099"/>
                <a:gd name="connsiteY21" fmla="*/ 2908499 h 4715136"/>
                <a:gd name="connsiteX22" fmla="*/ 201750 w 2199099"/>
                <a:gd name="connsiteY22" fmla="*/ 2612605 h 4715136"/>
                <a:gd name="connsiteX23" fmla="*/ 91219 w 2199099"/>
                <a:gd name="connsiteY23" fmla="*/ 2280904 h 4715136"/>
                <a:gd name="connsiteX24" fmla="*/ 0 w 2199099"/>
                <a:gd name="connsiteY24" fmla="*/ 2022820 h 4715136"/>
                <a:gd name="connsiteX25" fmla="*/ 1859628 w 2199099"/>
                <a:gd name="connsiteY25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19621 w 2199099"/>
                <a:gd name="connsiteY8" fmla="*/ 2481760 h 4715134"/>
                <a:gd name="connsiteX9" fmla="*/ 2138746 w 2199099"/>
                <a:gd name="connsiteY9" fmla="*/ 2509266 h 4715134"/>
                <a:gd name="connsiteX10" fmla="*/ 2039541 w 2199099"/>
                <a:gd name="connsiteY10" fmla="*/ 2833646 h 4715134"/>
                <a:gd name="connsiteX11" fmla="*/ 1920788 w 2199099"/>
                <a:gd name="connsiteY11" fmla="*/ 3190856 h 4715134"/>
                <a:gd name="connsiteX12" fmla="*/ 1673167 w 2199099"/>
                <a:gd name="connsiteY12" fmla="*/ 3652390 h 4715134"/>
                <a:gd name="connsiteX13" fmla="*/ 1423014 w 2199099"/>
                <a:gd name="connsiteY13" fmla="*/ 4046188 h 4715134"/>
                <a:gd name="connsiteX14" fmla="*/ 1225783 w 2199099"/>
                <a:gd name="connsiteY14" fmla="*/ 4289728 h 4715134"/>
                <a:gd name="connsiteX15" fmla="*/ 1125853 w 2199099"/>
                <a:gd name="connsiteY15" fmla="*/ 4407570 h 4715134"/>
                <a:gd name="connsiteX16" fmla="*/ 973462 w 2199099"/>
                <a:gd name="connsiteY16" fmla="*/ 4555304 h 4715134"/>
                <a:gd name="connsiteX17" fmla="*/ 778884 w 2199099"/>
                <a:gd name="connsiteY17" fmla="*/ 4715135 h 4715134"/>
                <a:gd name="connsiteX18" fmla="*/ 720381 w 2199099"/>
                <a:gd name="connsiteY18" fmla="*/ 4574718 h 4715134"/>
                <a:gd name="connsiteX19" fmla="*/ 648535 w 2199099"/>
                <a:gd name="connsiteY19" fmla="*/ 4312595 h 4715134"/>
                <a:gd name="connsiteX20" fmla="*/ 537075 w 2199099"/>
                <a:gd name="connsiteY20" fmla="*/ 3911459 h 4715134"/>
                <a:gd name="connsiteX21" fmla="*/ 381604 w 2199099"/>
                <a:gd name="connsiteY21" fmla="*/ 3282969 h 4715134"/>
                <a:gd name="connsiteX22" fmla="*/ 296480 w 2199099"/>
                <a:gd name="connsiteY22" fmla="*/ 2908499 h 4715134"/>
                <a:gd name="connsiteX23" fmla="*/ 201750 w 2199099"/>
                <a:gd name="connsiteY23" fmla="*/ 2612605 h 4715134"/>
                <a:gd name="connsiteX24" fmla="*/ 91219 w 2199099"/>
                <a:gd name="connsiteY24" fmla="*/ 2280904 h 4715134"/>
                <a:gd name="connsiteX25" fmla="*/ 0 w 2199099"/>
                <a:gd name="connsiteY25" fmla="*/ 2022820 h 4715134"/>
                <a:gd name="connsiteX26" fmla="*/ 1859628 w 2199099"/>
                <a:gd name="connsiteY26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19621 w 2199099"/>
                <a:gd name="connsiteY8" fmla="*/ 2481760 h 4715136"/>
                <a:gd name="connsiteX9" fmla="*/ 2088586 w 2199099"/>
                <a:gd name="connsiteY9" fmla="*/ 2676881 h 4715136"/>
                <a:gd name="connsiteX10" fmla="*/ 2039541 w 2199099"/>
                <a:gd name="connsiteY10" fmla="*/ 2833646 h 4715136"/>
                <a:gd name="connsiteX11" fmla="*/ 1920788 w 2199099"/>
                <a:gd name="connsiteY11" fmla="*/ 3190856 h 4715136"/>
                <a:gd name="connsiteX12" fmla="*/ 1673167 w 2199099"/>
                <a:gd name="connsiteY12" fmla="*/ 3652390 h 4715136"/>
                <a:gd name="connsiteX13" fmla="*/ 1423014 w 2199099"/>
                <a:gd name="connsiteY13" fmla="*/ 4046188 h 4715136"/>
                <a:gd name="connsiteX14" fmla="*/ 1225783 w 2199099"/>
                <a:gd name="connsiteY14" fmla="*/ 4289728 h 4715136"/>
                <a:gd name="connsiteX15" fmla="*/ 1125853 w 2199099"/>
                <a:gd name="connsiteY15" fmla="*/ 4407570 h 4715136"/>
                <a:gd name="connsiteX16" fmla="*/ 973462 w 2199099"/>
                <a:gd name="connsiteY16" fmla="*/ 4555304 h 4715136"/>
                <a:gd name="connsiteX17" fmla="*/ 778884 w 2199099"/>
                <a:gd name="connsiteY17" fmla="*/ 4715135 h 4715136"/>
                <a:gd name="connsiteX18" fmla="*/ 720381 w 2199099"/>
                <a:gd name="connsiteY18" fmla="*/ 4574718 h 4715136"/>
                <a:gd name="connsiteX19" fmla="*/ 648535 w 2199099"/>
                <a:gd name="connsiteY19" fmla="*/ 4312595 h 4715136"/>
                <a:gd name="connsiteX20" fmla="*/ 537075 w 2199099"/>
                <a:gd name="connsiteY20" fmla="*/ 3911459 h 4715136"/>
                <a:gd name="connsiteX21" fmla="*/ 381604 w 2199099"/>
                <a:gd name="connsiteY21" fmla="*/ 3282969 h 4715136"/>
                <a:gd name="connsiteX22" fmla="*/ 296480 w 2199099"/>
                <a:gd name="connsiteY22" fmla="*/ 2908499 h 4715136"/>
                <a:gd name="connsiteX23" fmla="*/ 201750 w 2199099"/>
                <a:gd name="connsiteY23" fmla="*/ 2612605 h 4715136"/>
                <a:gd name="connsiteX24" fmla="*/ 91219 w 2199099"/>
                <a:gd name="connsiteY24" fmla="*/ 2280904 h 4715136"/>
                <a:gd name="connsiteX25" fmla="*/ 0 w 2199099"/>
                <a:gd name="connsiteY25" fmla="*/ 2022820 h 4715136"/>
                <a:gd name="connsiteX26" fmla="*/ 1859628 w 2199099"/>
                <a:gd name="connsiteY26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088586 w 2199099"/>
                <a:gd name="connsiteY9" fmla="*/ 2676881 h 4715134"/>
                <a:gd name="connsiteX10" fmla="*/ 2039541 w 2199099"/>
                <a:gd name="connsiteY10" fmla="*/ 2833646 h 4715134"/>
                <a:gd name="connsiteX11" fmla="*/ 1920788 w 2199099"/>
                <a:gd name="connsiteY11" fmla="*/ 3190856 h 4715134"/>
                <a:gd name="connsiteX12" fmla="*/ 1673167 w 2199099"/>
                <a:gd name="connsiteY12" fmla="*/ 3652390 h 4715134"/>
                <a:gd name="connsiteX13" fmla="*/ 1423014 w 2199099"/>
                <a:gd name="connsiteY13" fmla="*/ 4046188 h 4715134"/>
                <a:gd name="connsiteX14" fmla="*/ 1225783 w 2199099"/>
                <a:gd name="connsiteY14" fmla="*/ 4289728 h 4715134"/>
                <a:gd name="connsiteX15" fmla="*/ 1125853 w 2199099"/>
                <a:gd name="connsiteY15" fmla="*/ 4407570 h 4715134"/>
                <a:gd name="connsiteX16" fmla="*/ 973462 w 2199099"/>
                <a:gd name="connsiteY16" fmla="*/ 4555304 h 4715134"/>
                <a:gd name="connsiteX17" fmla="*/ 778884 w 2199099"/>
                <a:gd name="connsiteY17" fmla="*/ 4715135 h 4715134"/>
                <a:gd name="connsiteX18" fmla="*/ 720381 w 2199099"/>
                <a:gd name="connsiteY18" fmla="*/ 4574718 h 4715134"/>
                <a:gd name="connsiteX19" fmla="*/ 648535 w 2199099"/>
                <a:gd name="connsiteY19" fmla="*/ 4312595 h 4715134"/>
                <a:gd name="connsiteX20" fmla="*/ 537075 w 2199099"/>
                <a:gd name="connsiteY20" fmla="*/ 3911459 h 4715134"/>
                <a:gd name="connsiteX21" fmla="*/ 381604 w 2199099"/>
                <a:gd name="connsiteY21" fmla="*/ 3282969 h 4715134"/>
                <a:gd name="connsiteX22" fmla="*/ 296480 w 2199099"/>
                <a:gd name="connsiteY22" fmla="*/ 2908499 h 4715134"/>
                <a:gd name="connsiteX23" fmla="*/ 201750 w 2199099"/>
                <a:gd name="connsiteY23" fmla="*/ 2612605 h 4715134"/>
                <a:gd name="connsiteX24" fmla="*/ 91219 w 2199099"/>
                <a:gd name="connsiteY24" fmla="*/ 2280904 h 4715134"/>
                <a:gd name="connsiteX25" fmla="*/ 0 w 2199099"/>
                <a:gd name="connsiteY25" fmla="*/ 2022820 h 4715134"/>
                <a:gd name="connsiteX26" fmla="*/ 1859628 w 2199099"/>
                <a:gd name="connsiteY26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088586 w 2199099"/>
                <a:gd name="connsiteY9" fmla="*/ 2676881 h 4715136"/>
                <a:gd name="connsiteX10" fmla="*/ 2043621 w 2199099"/>
                <a:gd name="connsiteY10" fmla="*/ 2900746 h 4715136"/>
                <a:gd name="connsiteX11" fmla="*/ 1920788 w 2199099"/>
                <a:gd name="connsiteY11" fmla="*/ 3190856 h 4715136"/>
                <a:gd name="connsiteX12" fmla="*/ 1673167 w 2199099"/>
                <a:gd name="connsiteY12" fmla="*/ 3652390 h 4715136"/>
                <a:gd name="connsiteX13" fmla="*/ 1423014 w 2199099"/>
                <a:gd name="connsiteY13" fmla="*/ 4046188 h 4715136"/>
                <a:gd name="connsiteX14" fmla="*/ 1225783 w 2199099"/>
                <a:gd name="connsiteY14" fmla="*/ 4289728 h 4715136"/>
                <a:gd name="connsiteX15" fmla="*/ 1125853 w 2199099"/>
                <a:gd name="connsiteY15" fmla="*/ 4407570 h 4715136"/>
                <a:gd name="connsiteX16" fmla="*/ 973462 w 2199099"/>
                <a:gd name="connsiteY16" fmla="*/ 4555304 h 4715136"/>
                <a:gd name="connsiteX17" fmla="*/ 778884 w 2199099"/>
                <a:gd name="connsiteY17" fmla="*/ 4715135 h 4715136"/>
                <a:gd name="connsiteX18" fmla="*/ 720381 w 2199099"/>
                <a:gd name="connsiteY18" fmla="*/ 4574718 h 4715136"/>
                <a:gd name="connsiteX19" fmla="*/ 648535 w 2199099"/>
                <a:gd name="connsiteY19" fmla="*/ 4312595 h 4715136"/>
                <a:gd name="connsiteX20" fmla="*/ 537075 w 2199099"/>
                <a:gd name="connsiteY20" fmla="*/ 3911459 h 4715136"/>
                <a:gd name="connsiteX21" fmla="*/ 381604 w 2199099"/>
                <a:gd name="connsiteY21" fmla="*/ 3282969 h 4715136"/>
                <a:gd name="connsiteX22" fmla="*/ 296480 w 2199099"/>
                <a:gd name="connsiteY22" fmla="*/ 2908499 h 4715136"/>
                <a:gd name="connsiteX23" fmla="*/ 201750 w 2199099"/>
                <a:gd name="connsiteY23" fmla="*/ 2612605 h 4715136"/>
                <a:gd name="connsiteX24" fmla="*/ 91219 w 2199099"/>
                <a:gd name="connsiteY24" fmla="*/ 2280904 h 4715136"/>
                <a:gd name="connsiteX25" fmla="*/ 0 w 2199099"/>
                <a:gd name="connsiteY25" fmla="*/ 2022820 h 4715136"/>
                <a:gd name="connsiteX26" fmla="*/ 1859628 w 2199099"/>
                <a:gd name="connsiteY26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43621 w 2199099"/>
                <a:gd name="connsiteY10" fmla="*/ 2900746 h 4715134"/>
                <a:gd name="connsiteX11" fmla="*/ 1920788 w 2199099"/>
                <a:gd name="connsiteY11" fmla="*/ 3190856 h 4715134"/>
                <a:gd name="connsiteX12" fmla="*/ 1673167 w 2199099"/>
                <a:gd name="connsiteY12" fmla="*/ 3652390 h 4715134"/>
                <a:gd name="connsiteX13" fmla="*/ 1423014 w 2199099"/>
                <a:gd name="connsiteY13" fmla="*/ 4046188 h 4715134"/>
                <a:gd name="connsiteX14" fmla="*/ 1225783 w 2199099"/>
                <a:gd name="connsiteY14" fmla="*/ 4289728 h 4715134"/>
                <a:gd name="connsiteX15" fmla="*/ 1125853 w 2199099"/>
                <a:gd name="connsiteY15" fmla="*/ 4407570 h 4715134"/>
                <a:gd name="connsiteX16" fmla="*/ 973462 w 2199099"/>
                <a:gd name="connsiteY16" fmla="*/ 4555304 h 4715134"/>
                <a:gd name="connsiteX17" fmla="*/ 778884 w 2199099"/>
                <a:gd name="connsiteY17" fmla="*/ 4715135 h 4715134"/>
                <a:gd name="connsiteX18" fmla="*/ 720381 w 2199099"/>
                <a:gd name="connsiteY18" fmla="*/ 4574718 h 4715134"/>
                <a:gd name="connsiteX19" fmla="*/ 648535 w 2199099"/>
                <a:gd name="connsiteY19" fmla="*/ 4312595 h 4715134"/>
                <a:gd name="connsiteX20" fmla="*/ 537075 w 2199099"/>
                <a:gd name="connsiteY20" fmla="*/ 3911459 h 4715134"/>
                <a:gd name="connsiteX21" fmla="*/ 381604 w 2199099"/>
                <a:gd name="connsiteY21" fmla="*/ 3282969 h 4715134"/>
                <a:gd name="connsiteX22" fmla="*/ 296480 w 2199099"/>
                <a:gd name="connsiteY22" fmla="*/ 2908499 h 4715134"/>
                <a:gd name="connsiteX23" fmla="*/ 201750 w 2199099"/>
                <a:gd name="connsiteY23" fmla="*/ 2612605 h 4715134"/>
                <a:gd name="connsiteX24" fmla="*/ 91219 w 2199099"/>
                <a:gd name="connsiteY24" fmla="*/ 2280904 h 4715134"/>
                <a:gd name="connsiteX25" fmla="*/ 0 w 2199099"/>
                <a:gd name="connsiteY25" fmla="*/ 2022820 h 4715134"/>
                <a:gd name="connsiteX26" fmla="*/ 1859628 w 2199099"/>
                <a:gd name="connsiteY26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43621 w 2199099"/>
                <a:gd name="connsiteY10" fmla="*/ 2900746 h 4715136"/>
                <a:gd name="connsiteX11" fmla="*/ 1920788 w 2199099"/>
                <a:gd name="connsiteY11" fmla="*/ 3190856 h 4715136"/>
                <a:gd name="connsiteX12" fmla="*/ 1917667 w 2199099"/>
                <a:gd name="connsiteY12" fmla="*/ 3271767 h 4715136"/>
                <a:gd name="connsiteX13" fmla="*/ 1673167 w 2199099"/>
                <a:gd name="connsiteY13" fmla="*/ 3652390 h 4715136"/>
                <a:gd name="connsiteX14" fmla="*/ 1423014 w 2199099"/>
                <a:gd name="connsiteY14" fmla="*/ 4046188 h 4715136"/>
                <a:gd name="connsiteX15" fmla="*/ 1225783 w 2199099"/>
                <a:gd name="connsiteY15" fmla="*/ 4289728 h 4715136"/>
                <a:gd name="connsiteX16" fmla="*/ 1125853 w 2199099"/>
                <a:gd name="connsiteY16" fmla="*/ 4407570 h 4715136"/>
                <a:gd name="connsiteX17" fmla="*/ 973462 w 2199099"/>
                <a:gd name="connsiteY17" fmla="*/ 4555304 h 4715136"/>
                <a:gd name="connsiteX18" fmla="*/ 778884 w 2199099"/>
                <a:gd name="connsiteY18" fmla="*/ 4715135 h 4715136"/>
                <a:gd name="connsiteX19" fmla="*/ 720381 w 2199099"/>
                <a:gd name="connsiteY19" fmla="*/ 4574718 h 4715136"/>
                <a:gd name="connsiteX20" fmla="*/ 648535 w 2199099"/>
                <a:gd name="connsiteY20" fmla="*/ 4312595 h 4715136"/>
                <a:gd name="connsiteX21" fmla="*/ 537075 w 2199099"/>
                <a:gd name="connsiteY21" fmla="*/ 3911459 h 4715136"/>
                <a:gd name="connsiteX22" fmla="*/ 381604 w 2199099"/>
                <a:gd name="connsiteY22" fmla="*/ 3282969 h 4715136"/>
                <a:gd name="connsiteX23" fmla="*/ 296480 w 2199099"/>
                <a:gd name="connsiteY23" fmla="*/ 2908499 h 4715136"/>
                <a:gd name="connsiteX24" fmla="*/ 201750 w 2199099"/>
                <a:gd name="connsiteY24" fmla="*/ 2612605 h 4715136"/>
                <a:gd name="connsiteX25" fmla="*/ 91219 w 2199099"/>
                <a:gd name="connsiteY25" fmla="*/ 2280904 h 4715136"/>
                <a:gd name="connsiteX26" fmla="*/ 0 w 2199099"/>
                <a:gd name="connsiteY26" fmla="*/ 2022820 h 4715136"/>
                <a:gd name="connsiteX27" fmla="*/ 1859628 w 2199099"/>
                <a:gd name="connsiteY27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43621 w 2199099"/>
                <a:gd name="connsiteY10" fmla="*/ 2900746 h 4715134"/>
                <a:gd name="connsiteX11" fmla="*/ 1973155 w 2199099"/>
                <a:gd name="connsiteY11" fmla="*/ 3215309 h 4715134"/>
                <a:gd name="connsiteX12" fmla="*/ 1917667 w 2199099"/>
                <a:gd name="connsiteY12" fmla="*/ 3271767 h 4715134"/>
                <a:gd name="connsiteX13" fmla="*/ 1673167 w 2199099"/>
                <a:gd name="connsiteY13" fmla="*/ 3652390 h 4715134"/>
                <a:gd name="connsiteX14" fmla="*/ 1423014 w 2199099"/>
                <a:gd name="connsiteY14" fmla="*/ 4046188 h 4715134"/>
                <a:gd name="connsiteX15" fmla="*/ 1225783 w 2199099"/>
                <a:gd name="connsiteY15" fmla="*/ 4289728 h 4715134"/>
                <a:gd name="connsiteX16" fmla="*/ 1125853 w 2199099"/>
                <a:gd name="connsiteY16" fmla="*/ 4407570 h 4715134"/>
                <a:gd name="connsiteX17" fmla="*/ 973462 w 2199099"/>
                <a:gd name="connsiteY17" fmla="*/ 4555304 h 4715134"/>
                <a:gd name="connsiteX18" fmla="*/ 778884 w 2199099"/>
                <a:gd name="connsiteY18" fmla="*/ 4715135 h 4715134"/>
                <a:gd name="connsiteX19" fmla="*/ 720381 w 2199099"/>
                <a:gd name="connsiteY19" fmla="*/ 4574718 h 4715134"/>
                <a:gd name="connsiteX20" fmla="*/ 648535 w 2199099"/>
                <a:gd name="connsiteY20" fmla="*/ 4312595 h 4715134"/>
                <a:gd name="connsiteX21" fmla="*/ 537075 w 2199099"/>
                <a:gd name="connsiteY21" fmla="*/ 3911459 h 4715134"/>
                <a:gd name="connsiteX22" fmla="*/ 381604 w 2199099"/>
                <a:gd name="connsiteY22" fmla="*/ 3282969 h 4715134"/>
                <a:gd name="connsiteX23" fmla="*/ 296480 w 2199099"/>
                <a:gd name="connsiteY23" fmla="*/ 2908499 h 4715134"/>
                <a:gd name="connsiteX24" fmla="*/ 201750 w 2199099"/>
                <a:gd name="connsiteY24" fmla="*/ 2612605 h 4715134"/>
                <a:gd name="connsiteX25" fmla="*/ 91219 w 2199099"/>
                <a:gd name="connsiteY25" fmla="*/ 2280904 h 4715134"/>
                <a:gd name="connsiteX26" fmla="*/ 0 w 2199099"/>
                <a:gd name="connsiteY26" fmla="*/ 2022820 h 4715134"/>
                <a:gd name="connsiteX27" fmla="*/ 1859628 w 2199099"/>
                <a:gd name="connsiteY27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43621 w 2199099"/>
                <a:gd name="connsiteY10" fmla="*/ 2900746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673167 w 2199099"/>
                <a:gd name="connsiteY13" fmla="*/ 3652390 h 4715136"/>
                <a:gd name="connsiteX14" fmla="*/ 1423014 w 2199099"/>
                <a:gd name="connsiteY14" fmla="*/ 4046188 h 4715136"/>
                <a:gd name="connsiteX15" fmla="*/ 1225783 w 2199099"/>
                <a:gd name="connsiteY15" fmla="*/ 4289728 h 4715136"/>
                <a:gd name="connsiteX16" fmla="*/ 1125853 w 2199099"/>
                <a:gd name="connsiteY16" fmla="*/ 4407570 h 4715136"/>
                <a:gd name="connsiteX17" fmla="*/ 973462 w 2199099"/>
                <a:gd name="connsiteY17" fmla="*/ 4555304 h 4715136"/>
                <a:gd name="connsiteX18" fmla="*/ 778884 w 2199099"/>
                <a:gd name="connsiteY18" fmla="*/ 4715135 h 4715136"/>
                <a:gd name="connsiteX19" fmla="*/ 720381 w 2199099"/>
                <a:gd name="connsiteY19" fmla="*/ 4574718 h 4715136"/>
                <a:gd name="connsiteX20" fmla="*/ 648535 w 2199099"/>
                <a:gd name="connsiteY20" fmla="*/ 4312595 h 4715136"/>
                <a:gd name="connsiteX21" fmla="*/ 537075 w 2199099"/>
                <a:gd name="connsiteY21" fmla="*/ 3911459 h 4715136"/>
                <a:gd name="connsiteX22" fmla="*/ 381604 w 2199099"/>
                <a:gd name="connsiteY22" fmla="*/ 3282969 h 4715136"/>
                <a:gd name="connsiteX23" fmla="*/ 296480 w 2199099"/>
                <a:gd name="connsiteY23" fmla="*/ 2908499 h 4715136"/>
                <a:gd name="connsiteX24" fmla="*/ 201750 w 2199099"/>
                <a:gd name="connsiteY24" fmla="*/ 2612605 h 4715136"/>
                <a:gd name="connsiteX25" fmla="*/ 91219 w 2199099"/>
                <a:gd name="connsiteY25" fmla="*/ 2280904 h 4715136"/>
                <a:gd name="connsiteX26" fmla="*/ 0 w 2199099"/>
                <a:gd name="connsiteY26" fmla="*/ 2022820 h 4715136"/>
                <a:gd name="connsiteX27" fmla="*/ 1859628 w 2199099"/>
                <a:gd name="connsiteY27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673167 w 2199099"/>
                <a:gd name="connsiteY13" fmla="*/ 3652390 h 4715134"/>
                <a:gd name="connsiteX14" fmla="*/ 1423014 w 2199099"/>
                <a:gd name="connsiteY14" fmla="*/ 4046188 h 4715134"/>
                <a:gd name="connsiteX15" fmla="*/ 1225783 w 2199099"/>
                <a:gd name="connsiteY15" fmla="*/ 4289728 h 4715134"/>
                <a:gd name="connsiteX16" fmla="*/ 1125853 w 2199099"/>
                <a:gd name="connsiteY16" fmla="*/ 4407570 h 4715134"/>
                <a:gd name="connsiteX17" fmla="*/ 973462 w 2199099"/>
                <a:gd name="connsiteY17" fmla="*/ 4555304 h 4715134"/>
                <a:gd name="connsiteX18" fmla="*/ 778884 w 2199099"/>
                <a:gd name="connsiteY18" fmla="*/ 4715135 h 4715134"/>
                <a:gd name="connsiteX19" fmla="*/ 720381 w 2199099"/>
                <a:gd name="connsiteY19" fmla="*/ 4574718 h 4715134"/>
                <a:gd name="connsiteX20" fmla="*/ 648535 w 2199099"/>
                <a:gd name="connsiteY20" fmla="*/ 4312595 h 4715134"/>
                <a:gd name="connsiteX21" fmla="*/ 537075 w 2199099"/>
                <a:gd name="connsiteY21" fmla="*/ 3911459 h 4715134"/>
                <a:gd name="connsiteX22" fmla="*/ 381604 w 2199099"/>
                <a:gd name="connsiteY22" fmla="*/ 3282969 h 4715134"/>
                <a:gd name="connsiteX23" fmla="*/ 296480 w 2199099"/>
                <a:gd name="connsiteY23" fmla="*/ 2908499 h 4715134"/>
                <a:gd name="connsiteX24" fmla="*/ 201750 w 2199099"/>
                <a:gd name="connsiteY24" fmla="*/ 2612605 h 4715134"/>
                <a:gd name="connsiteX25" fmla="*/ 91219 w 2199099"/>
                <a:gd name="connsiteY25" fmla="*/ 2280904 h 4715134"/>
                <a:gd name="connsiteX26" fmla="*/ 0 w 2199099"/>
                <a:gd name="connsiteY26" fmla="*/ 2022820 h 4715134"/>
                <a:gd name="connsiteX27" fmla="*/ 1859628 w 2199099"/>
                <a:gd name="connsiteY27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62189 w 2199099"/>
                <a:gd name="connsiteY10" fmla="*/ 2933675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724793 w 2199099"/>
                <a:gd name="connsiteY13" fmla="*/ 3684080 h 4715136"/>
                <a:gd name="connsiteX14" fmla="*/ 1423014 w 2199099"/>
                <a:gd name="connsiteY14" fmla="*/ 4046188 h 4715136"/>
                <a:gd name="connsiteX15" fmla="*/ 1225783 w 2199099"/>
                <a:gd name="connsiteY15" fmla="*/ 4289728 h 4715136"/>
                <a:gd name="connsiteX16" fmla="*/ 1125853 w 2199099"/>
                <a:gd name="connsiteY16" fmla="*/ 4407570 h 4715136"/>
                <a:gd name="connsiteX17" fmla="*/ 973462 w 2199099"/>
                <a:gd name="connsiteY17" fmla="*/ 4555304 h 4715136"/>
                <a:gd name="connsiteX18" fmla="*/ 778884 w 2199099"/>
                <a:gd name="connsiteY18" fmla="*/ 4715135 h 4715136"/>
                <a:gd name="connsiteX19" fmla="*/ 720381 w 2199099"/>
                <a:gd name="connsiteY19" fmla="*/ 4574718 h 4715136"/>
                <a:gd name="connsiteX20" fmla="*/ 648535 w 2199099"/>
                <a:gd name="connsiteY20" fmla="*/ 4312595 h 4715136"/>
                <a:gd name="connsiteX21" fmla="*/ 537075 w 2199099"/>
                <a:gd name="connsiteY21" fmla="*/ 3911459 h 4715136"/>
                <a:gd name="connsiteX22" fmla="*/ 381604 w 2199099"/>
                <a:gd name="connsiteY22" fmla="*/ 3282969 h 4715136"/>
                <a:gd name="connsiteX23" fmla="*/ 296480 w 2199099"/>
                <a:gd name="connsiteY23" fmla="*/ 2908499 h 4715136"/>
                <a:gd name="connsiteX24" fmla="*/ 201750 w 2199099"/>
                <a:gd name="connsiteY24" fmla="*/ 2612605 h 4715136"/>
                <a:gd name="connsiteX25" fmla="*/ 91219 w 2199099"/>
                <a:gd name="connsiteY25" fmla="*/ 2280904 h 4715136"/>
                <a:gd name="connsiteX26" fmla="*/ 0 w 2199099"/>
                <a:gd name="connsiteY26" fmla="*/ 2022820 h 4715136"/>
                <a:gd name="connsiteX27" fmla="*/ 1859628 w 2199099"/>
                <a:gd name="connsiteY27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724793 w 2199099"/>
                <a:gd name="connsiteY13" fmla="*/ 3684080 h 4715134"/>
                <a:gd name="connsiteX14" fmla="*/ 1522404 w 2199099"/>
                <a:gd name="connsiteY14" fmla="*/ 3913503 h 4715134"/>
                <a:gd name="connsiteX15" fmla="*/ 1423014 w 2199099"/>
                <a:gd name="connsiteY15" fmla="*/ 4046188 h 4715134"/>
                <a:gd name="connsiteX16" fmla="*/ 1225783 w 2199099"/>
                <a:gd name="connsiteY16" fmla="*/ 4289728 h 4715134"/>
                <a:gd name="connsiteX17" fmla="*/ 1125853 w 2199099"/>
                <a:gd name="connsiteY17" fmla="*/ 4407570 h 4715134"/>
                <a:gd name="connsiteX18" fmla="*/ 973462 w 2199099"/>
                <a:gd name="connsiteY18" fmla="*/ 4555304 h 4715134"/>
                <a:gd name="connsiteX19" fmla="*/ 778884 w 2199099"/>
                <a:gd name="connsiteY19" fmla="*/ 4715135 h 4715134"/>
                <a:gd name="connsiteX20" fmla="*/ 720381 w 2199099"/>
                <a:gd name="connsiteY20" fmla="*/ 4574718 h 4715134"/>
                <a:gd name="connsiteX21" fmla="*/ 648535 w 2199099"/>
                <a:gd name="connsiteY21" fmla="*/ 4312595 h 4715134"/>
                <a:gd name="connsiteX22" fmla="*/ 537075 w 2199099"/>
                <a:gd name="connsiteY22" fmla="*/ 3911459 h 4715134"/>
                <a:gd name="connsiteX23" fmla="*/ 381604 w 2199099"/>
                <a:gd name="connsiteY23" fmla="*/ 3282969 h 4715134"/>
                <a:gd name="connsiteX24" fmla="*/ 296480 w 2199099"/>
                <a:gd name="connsiteY24" fmla="*/ 2908499 h 4715134"/>
                <a:gd name="connsiteX25" fmla="*/ 201750 w 2199099"/>
                <a:gd name="connsiteY25" fmla="*/ 2612605 h 4715134"/>
                <a:gd name="connsiteX26" fmla="*/ 91219 w 2199099"/>
                <a:gd name="connsiteY26" fmla="*/ 2280904 h 4715134"/>
                <a:gd name="connsiteX27" fmla="*/ 0 w 2199099"/>
                <a:gd name="connsiteY27" fmla="*/ 2022820 h 4715134"/>
                <a:gd name="connsiteX28" fmla="*/ 1859628 w 2199099"/>
                <a:gd name="connsiteY28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62189 w 2199099"/>
                <a:gd name="connsiteY10" fmla="*/ 2933675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724793 w 2199099"/>
                <a:gd name="connsiteY13" fmla="*/ 3684080 h 4715136"/>
                <a:gd name="connsiteX14" fmla="*/ 1551742 w 2199099"/>
                <a:gd name="connsiteY14" fmla="*/ 3948430 h 4715136"/>
                <a:gd name="connsiteX15" fmla="*/ 1423014 w 2199099"/>
                <a:gd name="connsiteY15" fmla="*/ 4046188 h 4715136"/>
                <a:gd name="connsiteX16" fmla="*/ 1225783 w 2199099"/>
                <a:gd name="connsiteY16" fmla="*/ 4289728 h 4715136"/>
                <a:gd name="connsiteX17" fmla="*/ 1125853 w 2199099"/>
                <a:gd name="connsiteY17" fmla="*/ 4407570 h 4715136"/>
                <a:gd name="connsiteX18" fmla="*/ 973462 w 2199099"/>
                <a:gd name="connsiteY18" fmla="*/ 4555304 h 4715136"/>
                <a:gd name="connsiteX19" fmla="*/ 778884 w 2199099"/>
                <a:gd name="connsiteY19" fmla="*/ 4715135 h 4715136"/>
                <a:gd name="connsiteX20" fmla="*/ 720381 w 2199099"/>
                <a:gd name="connsiteY20" fmla="*/ 4574718 h 4715136"/>
                <a:gd name="connsiteX21" fmla="*/ 648535 w 2199099"/>
                <a:gd name="connsiteY21" fmla="*/ 4312595 h 4715136"/>
                <a:gd name="connsiteX22" fmla="*/ 537075 w 2199099"/>
                <a:gd name="connsiteY22" fmla="*/ 3911459 h 4715136"/>
                <a:gd name="connsiteX23" fmla="*/ 381604 w 2199099"/>
                <a:gd name="connsiteY23" fmla="*/ 3282969 h 4715136"/>
                <a:gd name="connsiteX24" fmla="*/ 296480 w 2199099"/>
                <a:gd name="connsiteY24" fmla="*/ 2908499 h 4715136"/>
                <a:gd name="connsiteX25" fmla="*/ 201750 w 2199099"/>
                <a:gd name="connsiteY25" fmla="*/ 2612605 h 4715136"/>
                <a:gd name="connsiteX26" fmla="*/ 91219 w 2199099"/>
                <a:gd name="connsiteY26" fmla="*/ 2280904 h 4715136"/>
                <a:gd name="connsiteX27" fmla="*/ 0 w 2199099"/>
                <a:gd name="connsiteY27" fmla="*/ 2022820 h 4715136"/>
                <a:gd name="connsiteX28" fmla="*/ 1859628 w 2199099"/>
                <a:gd name="connsiteY28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724793 w 2199099"/>
                <a:gd name="connsiteY13" fmla="*/ 3684080 h 4715134"/>
                <a:gd name="connsiteX14" fmla="*/ 1551742 w 2199099"/>
                <a:gd name="connsiteY14" fmla="*/ 3948430 h 4715134"/>
                <a:gd name="connsiteX15" fmla="*/ 1414835 w 2199099"/>
                <a:gd name="connsiteY15" fmla="*/ 4125757 h 4715134"/>
                <a:gd name="connsiteX16" fmla="*/ 1225783 w 2199099"/>
                <a:gd name="connsiteY16" fmla="*/ 4289728 h 4715134"/>
                <a:gd name="connsiteX17" fmla="*/ 1125853 w 2199099"/>
                <a:gd name="connsiteY17" fmla="*/ 4407570 h 4715134"/>
                <a:gd name="connsiteX18" fmla="*/ 973462 w 2199099"/>
                <a:gd name="connsiteY18" fmla="*/ 4555304 h 4715134"/>
                <a:gd name="connsiteX19" fmla="*/ 778884 w 2199099"/>
                <a:gd name="connsiteY19" fmla="*/ 4715135 h 4715134"/>
                <a:gd name="connsiteX20" fmla="*/ 720381 w 2199099"/>
                <a:gd name="connsiteY20" fmla="*/ 4574718 h 4715134"/>
                <a:gd name="connsiteX21" fmla="*/ 648535 w 2199099"/>
                <a:gd name="connsiteY21" fmla="*/ 4312595 h 4715134"/>
                <a:gd name="connsiteX22" fmla="*/ 537075 w 2199099"/>
                <a:gd name="connsiteY22" fmla="*/ 3911459 h 4715134"/>
                <a:gd name="connsiteX23" fmla="*/ 381604 w 2199099"/>
                <a:gd name="connsiteY23" fmla="*/ 3282969 h 4715134"/>
                <a:gd name="connsiteX24" fmla="*/ 296480 w 2199099"/>
                <a:gd name="connsiteY24" fmla="*/ 2908499 h 4715134"/>
                <a:gd name="connsiteX25" fmla="*/ 201750 w 2199099"/>
                <a:gd name="connsiteY25" fmla="*/ 2612605 h 4715134"/>
                <a:gd name="connsiteX26" fmla="*/ 91219 w 2199099"/>
                <a:gd name="connsiteY26" fmla="*/ 2280904 h 4715134"/>
                <a:gd name="connsiteX27" fmla="*/ 0 w 2199099"/>
                <a:gd name="connsiteY27" fmla="*/ 2022820 h 4715134"/>
                <a:gd name="connsiteX28" fmla="*/ 1859628 w 2199099"/>
                <a:gd name="connsiteY28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62189 w 2199099"/>
                <a:gd name="connsiteY10" fmla="*/ 2933675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724793 w 2199099"/>
                <a:gd name="connsiteY13" fmla="*/ 3684080 h 4715136"/>
                <a:gd name="connsiteX14" fmla="*/ 1551742 w 2199099"/>
                <a:gd name="connsiteY14" fmla="*/ 3948430 h 4715136"/>
                <a:gd name="connsiteX15" fmla="*/ 1414835 w 2199099"/>
                <a:gd name="connsiteY15" fmla="*/ 4125757 h 4715136"/>
                <a:gd name="connsiteX16" fmla="*/ 1255865 w 2199099"/>
                <a:gd name="connsiteY16" fmla="*/ 4317421 h 4715136"/>
                <a:gd name="connsiteX17" fmla="*/ 1125853 w 2199099"/>
                <a:gd name="connsiteY17" fmla="*/ 4407570 h 4715136"/>
                <a:gd name="connsiteX18" fmla="*/ 973462 w 2199099"/>
                <a:gd name="connsiteY18" fmla="*/ 4555304 h 4715136"/>
                <a:gd name="connsiteX19" fmla="*/ 778884 w 2199099"/>
                <a:gd name="connsiteY19" fmla="*/ 4715135 h 4715136"/>
                <a:gd name="connsiteX20" fmla="*/ 720381 w 2199099"/>
                <a:gd name="connsiteY20" fmla="*/ 4574718 h 4715136"/>
                <a:gd name="connsiteX21" fmla="*/ 648535 w 2199099"/>
                <a:gd name="connsiteY21" fmla="*/ 4312595 h 4715136"/>
                <a:gd name="connsiteX22" fmla="*/ 537075 w 2199099"/>
                <a:gd name="connsiteY22" fmla="*/ 3911459 h 4715136"/>
                <a:gd name="connsiteX23" fmla="*/ 381604 w 2199099"/>
                <a:gd name="connsiteY23" fmla="*/ 3282969 h 4715136"/>
                <a:gd name="connsiteX24" fmla="*/ 296480 w 2199099"/>
                <a:gd name="connsiteY24" fmla="*/ 2908499 h 4715136"/>
                <a:gd name="connsiteX25" fmla="*/ 201750 w 2199099"/>
                <a:gd name="connsiteY25" fmla="*/ 2612605 h 4715136"/>
                <a:gd name="connsiteX26" fmla="*/ 91219 w 2199099"/>
                <a:gd name="connsiteY26" fmla="*/ 2280904 h 4715136"/>
                <a:gd name="connsiteX27" fmla="*/ 0 w 2199099"/>
                <a:gd name="connsiteY27" fmla="*/ 2022820 h 4715136"/>
                <a:gd name="connsiteX28" fmla="*/ 1859628 w 2199099"/>
                <a:gd name="connsiteY28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724793 w 2199099"/>
                <a:gd name="connsiteY13" fmla="*/ 3684080 h 4715134"/>
                <a:gd name="connsiteX14" fmla="*/ 1551742 w 2199099"/>
                <a:gd name="connsiteY14" fmla="*/ 3948430 h 4715134"/>
                <a:gd name="connsiteX15" fmla="*/ 1414835 w 2199099"/>
                <a:gd name="connsiteY15" fmla="*/ 4125757 h 4715134"/>
                <a:gd name="connsiteX16" fmla="*/ 1255865 w 2199099"/>
                <a:gd name="connsiteY16" fmla="*/ 4317421 h 4715134"/>
                <a:gd name="connsiteX17" fmla="*/ 1124547 w 2199099"/>
                <a:gd name="connsiteY17" fmla="*/ 4473674 h 4715134"/>
                <a:gd name="connsiteX18" fmla="*/ 973462 w 2199099"/>
                <a:gd name="connsiteY18" fmla="*/ 4555304 h 4715134"/>
                <a:gd name="connsiteX19" fmla="*/ 778884 w 2199099"/>
                <a:gd name="connsiteY19" fmla="*/ 4715135 h 4715134"/>
                <a:gd name="connsiteX20" fmla="*/ 720381 w 2199099"/>
                <a:gd name="connsiteY20" fmla="*/ 4574718 h 4715134"/>
                <a:gd name="connsiteX21" fmla="*/ 648535 w 2199099"/>
                <a:gd name="connsiteY21" fmla="*/ 4312595 h 4715134"/>
                <a:gd name="connsiteX22" fmla="*/ 537075 w 2199099"/>
                <a:gd name="connsiteY22" fmla="*/ 3911459 h 4715134"/>
                <a:gd name="connsiteX23" fmla="*/ 381604 w 2199099"/>
                <a:gd name="connsiteY23" fmla="*/ 3282969 h 4715134"/>
                <a:gd name="connsiteX24" fmla="*/ 296480 w 2199099"/>
                <a:gd name="connsiteY24" fmla="*/ 2908499 h 4715134"/>
                <a:gd name="connsiteX25" fmla="*/ 201750 w 2199099"/>
                <a:gd name="connsiteY25" fmla="*/ 2612605 h 4715134"/>
                <a:gd name="connsiteX26" fmla="*/ 91219 w 2199099"/>
                <a:gd name="connsiteY26" fmla="*/ 2280904 h 4715134"/>
                <a:gd name="connsiteX27" fmla="*/ 0 w 2199099"/>
                <a:gd name="connsiteY27" fmla="*/ 2022820 h 4715134"/>
                <a:gd name="connsiteX28" fmla="*/ 1859628 w 2199099"/>
                <a:gd name="connsiteY28" fmla="*/ 0 h 4715134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24793 w 2199099"/>
                <a:gd name="connsiteY13" fmla="*/ 3684080 h 4715275"/>
                <a:gd name="connsiteX14" fmla="*/ 1551742 w 2199099"/>
                <a:gd name="connsiteY14" fmla="*/ 3948430 h 4715275"/>
                <a:gd name="connsiteX15" fmla="*/ 1414835 w 2199099"/>
                <a:gd name="connsiteY15" fmla="*/ 4125757 h 4715275"/>
                <a:gd name="connsiteX16" fmla="*/ 1255865 w 2199099"/>
                <a:gd name="connsiteY16" fmla="*/ 4317421 h 4715275"/>
                <a:gd name="connsiteX17" fmla="*/ 1124547 w 2199099"/>
                <a:gd name="connsiteY17" fmla="*/ 4473674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5277"/>
                <a:gd name="connsiteX1" fmla="*/ 1970347 w 2199099"/>
                <a:gd name="connsiteY1" fmla="*/ 303427 h 4715277"/>
                <a:gd name="connsiteX2" fmla="*/ 2038088 w 2199099"/>
                <a:gd name="connsiteY2" fmla="*/ 524500 h 4715277"/>
                <a:gd name="connsiteX3" fmla="*/ 2110634 w 2199099"/>
                <a:gd name="connsiteY3" fmla="*/ 804020 h 4715277"/>
                <a:gd name="connsiteX4" fmla="*/ 2166733 w 2199099"/>
                <a:gd name="connsiteY4" fmla="*/ 1169858 h 4715277"/>
                <a:gd name="connsiteX5" fmla="*/ 2194380 w 2199099"/>
                <a:gd name="connsiteY5" fmla="*/ 1487564 h 4715277"/>
                <a:gd name="connsiteX6" fmla="*/ 2198518 w 2199099"/>
                <a:gd name="connsiteY6" fmla="*/ 1823768 h 4715277"/>
                <a:gd name="connsiteX7" fmla="*/ 2180569 w 2199099"/>
                <a:gd name="connsiteY7" fmla="*/ 2155817 h 4715277"/>
                <a:gd name="connsiteX8" fmla="*/ 2151011 w 2199099"/>
                <a:gd name="connsiteY8" fmla="*/ 2443353 h 4715277"/>
                <a:gd name="connsiteX9" fmla="*/ 2107898 w 2199099"/>
                <a:gd name="connsiteY9" fmla="*/ 2702577 h 4715277"/>
                <a:gd name="connsiteX10" fmla="*/ 2062189 w 2199099"/>
                <a:gd name="connsiteY10" fmla="*/ 2933675 h 4715277"/>
                <a:gd name="connsiteX11" fmla="*/ 1973155 w 2199099"/>
                <a:gd name="connsiteY11" fmla="*/ 3215309 h 4715277"/>
                <a:gd name="connsiteX12" fmla="*/ 1881253 w 2199099"/>
                <a:gd name="connsiteY12" fmla="*/ 3412445 h 4715277"/>
                <a:gd name="connsiteX13" fmla="*/ 1737974 w 2199099"/>
                <a:gd name="connsiteY13" fmla="*/ 3716008 h 4715277"/>
                <a:gd name="connsiteX14" fmla="*/ 1551742 w 2199099"/>
                <a:gd name="connsiteY14" fmla="*/ 3948430 h 4715277"/>
                <a:gd name="connsiteX15" fmla="*/ 1414835 w 2199099"/>
                <a:gd name="connsiteY15" fmla="*/ 4125757 h 4715277"/>
                <a:gd name="connsiteX16" fmla="*/ 1255865 w 2199099"/>
                <a:gd name="connsiteY16" fmla="*/ 4317421 h 4715277"/>
                <a:gd name="connsiteX17" fmla="*/ 1124547 w 2199099"/>
                <a:gd name="connsiteY17" fmla="*/ 4473674 h 4715277"/>
                <a:gd name="connsiteX18" fmla="*/ 969000 w 2199099"/>
                <a:gd name="connsiteY18" fmla="*/ 4598706 h 4715277"/>
                <a:gd name="connsiteX19" fmla="*/ 778884 w 2199099"/>
                <a:gd name="connsiteY19" fmla="*/ 4715135 h 4715277"/>
                <a:gd name="connsiteX20" fmla="*/ 720381 w 2199099"/>
                <a:gd name="connsiteY20" fmla="*/ 4574718 h 4715277"/>
                <a:gd name="connsiteX21" fmla="*/ 648535 w 2199099"/>
                <a:gd name="connsiteY21" fmla="*/ 4312595 h 4715277"/>
                <a:gd name="connsiteX22" fmla="*/ 537075 w 2199099"/>
                <a:gd name="connsiteY22" fmla="*/ 3911459 h 4715277"/>
                <a:gd name="connsiteX23" fmla="*/ 381604 w 2199099"/>
                <a:gd name="connsiteY23" fmla="*/ 3282969 h 4715277"/>
                <a:gd name="connsiteX24" fmla="*/ 296480 w 2199099"/>
                <a:gd name="connsiteY24" fmla="*/ 2908499 h 4715277"/>
                <a:gd name="connsiteX25" fmla="*/ 201750 w 2199099"/>
                <a:gd name="connsiteY25" fmla="*/ 2612605 h 4715277"/>
                <a:gd name="connsiteX26" fmla="*/ 91219 w 2199099"/>
                <a:gd name="connsiteY26" fmla="*/ 2280904 h 4715277"/>
                <a:gd name="connsiteX27" fmla="*/ 0 w 2199099"/>
                <a:gd name="connsiteY27" fmla="*/ 2022820 h 4715277"/>
                <a:gd name="connsiteX28" fmla="*/ 1859628 w 2199099"/>
                <a:gd name="connsiteY28" fmla="*/ 0 h 4715277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37974 w 2199099"/>
                <a:gd name="connsiteY13" fmla="*/ 3716008 h 4715275"/>
                <a:gd name="connsiteX14" fmla="*/ 1565669 w 2199099"/>
                <a:gd name="connsiteY14" fmla="*/ 3973127 h 4715275"/>
                <a:gd name="connsiteX15" fmla="*/ 1414835 w 2199099"/>
                <a:gd name="connsiteY15" fmla="*/ 4125757 h 4715275"/>
                <a:gd name="connsiteX16" fmla="*/ 1255865 w 2199099"/>
                <a:gd name="connsiteY16" fmla="*/ 4317421 h 4715275"/>
                <a:gd name="connsiteX17" fmla="*/ 1124547 w 2199099"/>
                <a:gd name="connsiteY17" fmla="*/ 4473674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5277"/>
                <a:gd name="connsiteX1" fmla="*/ 1970347 w 2199099"/>
                <a:gd name="connsiteY1" fmla="*/ 303427 h 4715277"/>
                <a:gd name="connsiteX2" fmla="*/ 2038088 w 2199099"/>
                <a:gd name="connsiteY2" fmla="*/ 524500 h 4715277"/>
                <a:gd name="connsiteX3" fmla="*/ 2110634 w 2199099"/>
                <a:gd name="connsiteY3" fmla="*/ 804020 h 4715277"/>
                <a:gd name="connsiteX4" fmla="*/ 2166733 w 2199099"/>
                <a:gd name="connsiteY4" fmla="*/ 1169858 h 4715277"/>
                <a:gd name="connsiteX5" fmla="*/ 2194380 w 2199099"/>
                <a:gd name="connsiteY5" fmla="*/ 1487564 h 4715277"/>
                <a:gd name="connsiteX6" fmla="*/ 2198518 w 2199099"/>
                <a:gd name="connsiteY6" fmla="*/ 1823768 h 4715277"/>
                <a:gd name="connsiteX7" fmla="*/ 2180569 w 2199099"/>
                <a:gd name="connsiteY7" fmla="*/ 2155817 h 4715277"/>
                <a:gd name="connsiteX8" fmla="*/ 2151011 w 2199099"/>
                <a:gd name="connsiteY8" fmla="*/ 2443353 h 4715277"/>
                <a:gd name="connsiteX9" fmla="*/ 2107898 w 2199099"/>
                <a:gd name="connsiteY9" fmla="*/ 2702577 h 4715277"/>
                <a:gd name="connsiteX10" fmla="*/ 2062189 w 2199099"/>
                <a:gd name="connsiteY10" fmla="*/ 2933675 h 4715277"/>
                <a:gd name="connsiteX11" fmla="*/ 1973155 w 2199099"/>
                <a:gd name="connsiteY11" fmla="*/ 3215309 h 4715277"/>
                <a:gd name="connsiteX12" fmla="*/ 1881253 w 2199099"/>
                <a:gd name="connsiteY12" fmla="*/ 3412445 h 4715277"/>
                <a:gd name="connsiteX13" fmla="*/ 1737974 w 2199099"/>
                <a:gd name="connsiteY13" fmla="*/ 3716008 h 4715277"/>
                <a:gd name="connsiteX14" fmla="*/ 1565669 w 2199099"/>
                <a:gd name="connsiteY14" fmla="*/ 3973127 h 4715277"/>
                <a:gd name="connsiteX15" fmla="*/ 1418732 w 2199099"/>
                <a:gd name="connsiteY15" fmla="*/ 4141224 h 4715277"/>
                <a:gd name="connsiteX16" fmla="*/ 1255865 w 2199099"/>
                <a:gd name="connsiteY16" fmla="*/ 4317421 h 4715277"/>
                <a:gd name="connsiteX17" fmla="*/ 1124547 w 2199099"/>
                <a:gd name="connsiteY17" fmla="*/ 4473674 h 4715277"/>
                <a:gd name="connsiteX18" fmla="*/ 969000 w 2199099"/>
                <a:gd name="connsiteY18" fmla="*/ 4598706 h 4715277"/>
                <a:gd name="connsiteX19" fmla="*/ 778884 w 2199099"/>
                <a:gd name="connsiteY19" fmla="*/ 4715135 h 4715277"/>
                <a:gd name="connsiteX20" fmla="*/ 720381 w 2199099"/>
                <a:gd name="connsiteY20" fmla="*/ 4574718 h 4715277"/>
                <a:gd name="connsiteX21" fmla="*/ 648535 w 2199099"/>
                <a:gd name="connsiteY21" fmla="*/ 4312595 h 4715277"/>
                <a:gd name="connsiteX22" fmla="*/ 537075 w 2199099"/>
                <a:gd name="connsiteY22" fmla="*/ 3911459 h 4715277"/>
                <a:gd name="connsiteX23" fmla="*/ 381604 w 2199099"/>
                <a:gd name="connsiteY23" fmla="*/ 3282969 h 4715277"/>
                <a:gd name="connsiteX24" fmla="*/ 296480 w 2199099"/>
                <a:gd name="connsiteY24" fmla="*/ 2908499 h 4715277"/>
                <a:gd name="connsiteX25" fmla="*/ 201750 w 2199099"/>
                <a:gd name="connsiteY25" fmla="*/ 2612605 h 4715277"/>
                <a:gd name="connsiteX26" fmla="*/ 91219 w 2199099"/>
                <a:gd name="connsiteY26" fmla="*/ 2280904 h 4715277"/>
                <a:gd name="connsiteX27" fmla="*/ 0 w 2199099"/>
                <a:gd name="connsiteY27" fmla="*/ 2022820 h 4715277"/>
                <a:gd name="connsiteX28" fmla="*/ 1859628 w 2199099"/>
                <a:gd name="connsiteY28" fmla="*/ 0 h 4715277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37974 w 2199099"/>
                <a:gd name="connsiteY13" fmla="*/ 3716008 h 4715275"/>
                <a:gd name="connsiteX14" fmla="*/ 1565669 w 2199099"/>
                <a:gd name="connsiteY14" fmla="*/ 3973127 h 4715275"/>
                <a:gd name="connsiteX15" fmla="*/ 1420400 w 2199099"/>
                <a:gd name="connsiteY15" fmla="*/ 4178392 h 4715275"/>
                <a:gd name="connsiteX16" fmla="*/ 1255865 w 2199099"/>
                <a:gd name="connsiteY16" fmla="*/ 4317421 h 4715275"/>
                <a:gd name="connsiteX17" fmla="*/ 1124547 w 2199099"/>
                <a:gd name="connsiteY17" fmla="*/ 4473674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5277"/>
                <a:gd name="connsiteX1" fmla="*/ 1970347 w 2199099"/>
                <a:gd name="connsiteY1" fmla="*/ 303427 h 4715277"/>
                <a:gd name="connsiteX2" fmla="*/ 2038088 w 2199099"/>
                <a:gd name="connsiteY2" fmla="*/ 524500 h 4715277"/>
                <a:gd name="connsiteX3" fmla="*/ 2110634 w 2199099"/>
                <a:gd name="connsiteY3" fmla="*/ 804020 h 4715277"/>
                <a:gd name="connsiteX4" fmla="*/ 2166733 w 2199099"/>
                <a:gd name="connsiteY4" fmla="*/ 1169858 h 4715277"/>
                <a:gd name="connsiteX5" fmla="*/ 2194380 w 2199099"/>
                <a:gd name="connsiteY5" fmla="*/ 1487564 h 4715277"/>
                <a:gd name="connsiteX6" fmla="*/ 2198518 w 2199099"/>
                <a:gd name="connsiteY6" fmla="*/ 1823768 h 4715277"/>
                <a:gd name="connsiteX7" fmla="*/ 2180569 w 2199099"/>
                <a:gd name="connsiteY7" fmla="*/ 2155817 h 4715277"/>
                <a:gd name="connsiteX8" fmla="*/ 2151011 w 2199099"/>
                <a:gd name="connsiteY8" fmla="*/ 2443353 h 4715277"/>
                <a:gd name="connsiteX9" fmla="*/ 2107898 w 2199099"/>
                <a:gd name="connsiteY9" fmla="*/ 2702577 h 4715277"/>
                <a:gd name="connsiteX10" fmla="*/ 2062189 w 2199099"/>
                <a:gd name="connsiteY10" fmla="*/ 2933675 h 4715277"/>
                <a:gd name="connsiteX11" fmla="*/ 1973155 w 2199099"/>
                <a:gd name="connsiteY11" fmla="*/ 3215309 h 4715277"/>
                <a:gd name="connsiteX12" fmla="*/ 1881253 w 2199099"/>
                <a:gd name="connsiteY12" fmla="*/ 3412445 h 4715277"/>
                <a:gd name="connsiteX13" fmla="*/ 1737974 w 2199099"/>
                <a:gd name="connsiteY13" fmla="*/ 3716008 h 4715277"/>
                <a:gd name="connsiteX14" fmla="*/ 1565669 w 2199099"/>
                <a:gd name="connsiteY14" fmla="*/ 3973127 h 4715277"/>
                <a:gd name="connsiteX15" fmla="*/ 1420400 w 2199099"/>
                <a:gd name="connsiteY15" fmla="*/ 4178392 h 4715277"/>
                <a:gd name="connsiteX16" fmla="*/ 1277586 w 2199099"/>
                <a:gd name="connsiteY16" fmla="*/ 4373051 h 4715277"/>
                <a:gd name="connsiteX17" fmla="*/ 1124547 w 2199099"/>
                <a:gd name="connsiteY17" fmla="*/ 4473674 h 4715277"/>
                <a:gd name="connsiteX18" fmla="*/ 969000 w 2199099"/>
                <a:gd name="connsiteY18" fmla="*/ 4598706 h 4715277"/>
                <a:gd name="connsiteX19" fmla="*/ 778884 w 2199099"/>
                <a:gd name="connsiteY19" fmla="*/ 4715135 h 4715277"/>
                <a:gd name="connsiteX20" fmla="*/ 720381 w 2199099"/>
                <a:gd name="connsiteY20" fmla="*/ 4574718 h 4715277"/>
                <a:gd name="connsiteX21" fmla="*/ 648535 w 2199099"/>
                <a:gd name="connsiteY21" fmla="*/ 4312595 h 4715277"/>
                <a:gd name="connsiteX22" fmla="*/ 537075 w 2199099"/>
                <a:gd name="connsiteY22" fmla="*/ 3911459 h 4715277"/>
                <a:gd name="connsiteX23" fmla="*/ 381604 w 2199099"/>
                <a:gd name="connsiteY23" fmla="*/ 3282969 h 4715277"/>
                <a:gd name="connsiteX24" fmla="*/ 296480 w 2199099"/>
                <a:gd name="connsiteY24" fmla="*/ 2908499 h 4715277"/>
                <a:gd name="connsiteX25" fmla="*/ 201750 w 2199099"/>
                <a:gd name="connsiteY25" fmla="*/ 2612605 h 4715277"/>
                <a:gd name="connsiteX26" fmla="*/ 91219 w 2199099"/>
                <a:gd name="connsiteY26" fmla="*/ 2280904 h 4715277"/>
                <a:gd name="connsiteX27" fmla="*/ 0 w 2199099"/>
                <a:gd name="connsiteY27" fmla="*/ 2022820 h 4715277"/>
                <a:gd name="connsiteX28" fmla="*/ 1859628 w 2199099"/>
                <a:gd name="connsiteY28" fmla="*/ 0 h 4715277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37974 w 2199099"/>
                <a:gd name="connsiteY13" fmla="*/ 3716008 h 4715275"/>
                <a:gd name="connsiteX14" fmla="*/ 1565669 w 2199099"/>
                <a:gd name="connsiteY14" fmla="*/ 3973127 h 4715275"/>
                <a:gd name="connsiteX15" fmla="*/ 1420400 w 2199099"/>
                <a:gd name="connsiteY15" fmla="*/ 4178392 h 4715275"/>
                <a:gd name="connsiteX16" fmla="*/ 1277586 w 2199099"/>
                <a:gd name="connsiteY16" fmla="*/ 4373051 h 4715275"/>
                <a:gd name="connsiteX17" fmla="*/ 1131600 w 2199099"/>
                <a:gd name="connsiteY17" fmla="*/ 4511841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6520"/>
                <a:gd name="connsiteX1" fmla="*/ 1970347 w 2199099"/>
                <a:gd name="connsiteY1" fmla="*/ 303427 h 4716520"/>
                <a:gd name="connsiteX2" fmla="*/ 2038088 w 2199099"/>
                <a:gd name="connsiteY2" fmla="*/ 524500 h 4716520"/>
                <a:gd name="connsiteX3" fmla="*/ 2110634 w 2199099"/>
                <a:gd name="connsiteY3" fmla="*/ 804020 h 4716520"/>
                <a:gd name="connsiteX4" fmla="*/ 2166733 w 2199099"/>
                <a:gd name="connsiteY4" fmla="*/ 1169858 h 4716520"/>
                <a:gd name="connsiteX5" fmla="*/ 2194380 w 2199099"/>
                <a:gd name="connsiteY5" fmla="*/ 1487564 h 4716520"/>
                <a:gd name="connsiteX6" fmla="*/ 2198518 w 2199099"/>
                <a:gd name="connsiteY6" fmla="*/ 1823768 h 4716520"/>
                <a:gd name="connsiteX7" fmla="*/ 2180569 w 2199099"/>
                <a:gd name="connsiteY7" fmla="*/ 2155817 h 4716520"/>
                <a:gd name="connsiteX8" fmla="*/ 2151011 w 2199099"/>
                <a:gd name="connsiteY8" fmla="*/ 2443353 h 4716520"/>
                <a:gd name="connsiteX9" fmla="*/ 2107898 w 2199099"/>
                <a:gd name="connsiteY9" fmla="*/ 2702577 h 4716520"/>
                <a:gd name="connsiteX10" fmla="*/ 2062189 w 2199099"/>
                <a:gd name="connsiteY10" fmla="*/ 2933675 h 4716520"/>
                <a:gd name="connsiteX11" fmla="*/ 1973155 w 2199099"/>
                <a:gd name="connsiteY11" fmla="*/ 3215309 h 4716520"/>
                <a:gd name="connsiteX12" fmla="*/ 1881253 w 2199099"/>
                <a:gd name="connsiteY12" fmla="*/ 3412445 h 4716520"/>
                <a:gd name="connsiteX13" fmla="*/ 1737974 w 2199099"/>
                <a:gd name="connsiteY13" fmla="*/ 3716008 h 4716520"/>
                <a:gd name="connsiteX14" fmla="*/ 1565669 w 2199099"/>
                <a:gd name="connsiteY14" fmla="*/ 3973127 h 4716520"/>
                <a:gd name="connsiteX15" fmla="*/ 1420400 w 2199099"/>
                <a:gd name="connsiteY15" fmla="*/ 4178392 h 4716520"/>
                <a:gd name="connsiteX16" fmla="*/ 1277586 w 2199099"/>
                <a:gd name="connsiteY16" fmla="*/ 4373051 h 4716520"/>
                <a:gd name="connsiteX17" fmla="*/ 1131600 w 2199099"/>
                <a:gd name="connsiteY17" fmla="*/ 4511841 h 4716520"/>
                <a:gd name="connsiteX18" fmla="*/ 976053 w 2199099"/>
                <a:gd name="connsiteY18" fmla="*/ 4636871 h 4716520"/>
                <a:gd name="connsiteX19" fmla="*/ 778884 w 2199099"/>
                <a:gd name="connsiteY19" fmla="*/ 4715135 h 4716520"/>
                <a:gd name="connsiteX20" fmla="*/ 720381 w 2199099"/>
                <a:gd name="connsiteY20" fmla="*/ 4574718 h 4716520"/>
                <a:gd name="connsiteX21" fmla="*/ 648535 w 2199099"/>
                <a:gd name="connsiteY21" fmla="*/ 4312595 h 4716520"/>
                <a:gd name="connsiteX22" fmla="*/ 537075 w 2199099"/>
                <a:gd name="connsiteY22" fmla="*/ 3911459 h 4716520"/>
                <a:gd name="connsiteX23" fmla="*/ 381604 w 2199099"/>
                <a:gd name="connsiteY23" fmla="*/ 3282969 h 4716520"/>
                <a:gd name="connsiteX24" fmla="*/ 296480 w 2199099"/>
                <a:gd name="connsiteY24" fmla="*/ 2908499 h 4716520"/>
                <a:gd name="connsiteX25" fmla="*/ 201750 w 2199099"/>
                <a:gd name="connsiteY25" fmla="*/ 2612605 h 4716520"/>
                <a:gd name="connsiteX26" fmla="*/ 91219 w 2199099"/>
                <a:gd name="connsiteY26" fmla="*/ 2280904 h 4716520"/>
                <a:gd name="connsiteX27" fmla="*/ 0 w 2199099"/>
                <a:gd name="connsiteY27" fmla="*/ 2022820 h 4716520"/>
                <a:gd name="connsiteX28" fmla="*/ 1859628 w 2199099"/>
                <a:gd name="connsiteY28" fmla="*/ 0 h 4716520"/>
                <a:gd name="connsiteX0" fmla="*/ 1859628 w 2199099"/>
                <a:gd name="connsiteY0" fmla="*/ 0 h 4716522"/>
                <a:gd name="connsiteX1" fmla="*/ 1970347 w 2199099"/>
                <a:gd name="connsiteY1" fmla="*/ 303427 h 4716522"/>
                <a:gd name="connsiteX2" fmla="*/ 2038088 w 2199099"/>
                <a:gd name="connsiteY2" fmla="*/ 524500 h 4716522"/>
                <a:gd name="connsiteX3" fmla="*/ 2110634 w 2199099"/>
                <a:gd name="connsiteY3" fmla="*/ 804020 h 4716522"/>
                <a:gd name="connsiteX4" fmla="*/ 2166733 w 2199099"/>
                <a:gd name="connsiteY4" fmla="*/ 1169858 h 4716522"/>
                <a:gd name="connsiteX5" fmla="*/ 2194380 w 2199099"/>
                <a:gd name="connsiteY5" fmla="*/ 1487564 h 4716522"/>
                <a:gd name="connsiteX6" fmla="*/ 2198518 w 2199099"/>
                <a:gd name="connsiteY6" fmla="*/ 1823768 h 4716522"/>
                <a:gd name="connsiteX7" fmla="*/ 2180569 w 2199099"/>
                <a:gd name="connsiteY7" fmla="*/ 2155817 h 4716522"/>
                <a:gd name="connsiteX8" fmla="*/ 2151011 w 2199099"/>
                <a:gd name="connsiteY8" fmla="*/ 2443353 h 4716522"/>
                <a:gd name="connsiteX9" fmla="*/ 2107898 w 2199099"/>
                <a:gd name="connsiteY9" fmla="*/ 2702577 h 4716522"/>
                <a:gd name="connsiteX10" fmla="*/ 2062189 w 2199099"/>
                <a:gd name="connsiteY10" fmla="*/ 2933675 h 4716522"/>
                <a:gd name="connsiteX11" fmla="*/ 1973155 w 2199099"/>
                <a:gd name="connsiteY11" fmla="*/ 3215309 h 4716522"/>
                <a:gd name="connsiteX12" fmla="*/ 1881253 w 2199099"/>
                <a:gd name="connsiteY12" fmla="*/ 3412445 h 4716522"/>
                <a:gd name="connsiteX13" fmla="*/ 1737974 w 2199099"/>
                <a:gd name="connsiteY13" fmla="*/ 3716008 h 4716522"/>
                <a:gd name="connsiteX14" fmla="*/ 1581826 w 2199099"/>
                <a:gd name="connsiteY14" fmla="*/ 3976125 h 4716522"/>
                <a:gd name="connsiteX15" fmla="*/ 1420400 w 2199099"/>
                <a:gd name="connsiteY15" fmla="*/ 4178392 h 4716522"/>
                <a:gd name="connsiteX16" fmla="*/ 1277586 w 2199099"/>
                <a:gd name="connsiteY16" fmla="*/ 4373051 h 4716522"/>
                <a:gd name="connsiteX17" fmla="*/ 1131600 w 2199099"/>
                <a:gd name="connsiteY17" fmla="*/ 4511841 h 4716522"/>
                <a:gd name="connsiteX18" fmla="*/ 976053 w 2199099"/>
                <a:gd name="connsiteY18" fmla="*/ 4636871 h 4716522"/>
                <a:gd name="connsiteX19" fmla="*/ 778884 w 2199099"/>
                <a:gd name="connsiteY19" fmla="*/ 4715135 h 4716522"/>
                <a:gd name="connsiteX20" fmla="*/ 720381 w 2199099"/>
                <a:gd name="connsiteY20" fmla="*/ 4574718 h 4716522"/>
                <a:gd name="connsiteX21" fmla="*/ 648535 w 2199099"/>
                <a:gd name="connsiteY21" fmla="*/ 4312595 h 4716522"/>
                <a:gd name="connsiteX22" fmla="*/ 537075 w 2199099"/>
                <a:gd name="connsiteY22" fmla="*/ 3911459 h 4716522"/>
                <a:gd name="connsiteX23" fmla="*/ 381604 w 2199099"/>
                <a:gd name="connsiteY23" fmla="*/ 3282969 h 4716522"/>
                <a:gd name="connsiteX24" fmla="*/ 296480 w 2199099"/>
                <a:gd name="connsiteY24" fmla="*/ 2908499 h 4716522"/>
                <a:gd name="connsiteX25" fmla="*/ 201750 w 2199099"/>
                <a:gd name="connsiteY25" fmla="*/ 2612605 h 4716522"/>
                <a:gd name="connsiteX26" fmla="*/ 91219 w 2199099"/>
                <a:gd name="connsiteY26" fmla="*/ 2280904 h 4716522"/>
                <a:gd name="connsiteX27" fmla="*/ 0 w 2199099"/>
                <a:gd name="connsiteY27" fmla="*/ 2022820 h 4716522"/>
                <a:gd name="connsiteX28" fmla="*/ 1859628 w 2199099"/>
                <a:gd name="connsiteY28" fmla="*/ 0 h 4716522"/>
                <a:gd name="connsiteX0" fmla="*/ 1859628 w 2199099"/>
                <a:gd name="connsiteY0" fmla="*/ 0 h 4716520"/>
                <a:gd name="connsiteX1" fmla="*/ 1970347 w 2199099"/>
                <a:gd name="connsiteY1" fmla="*/ 303427 h 4716520"/>
                <a:gd name="connsiteX2" fmla="*/ 2038088 w 2199099"/>
                <a:gd name="connsiteY2" fmla="*/ 524500 h 4716520"/>
                <a:gd name="connsiteX3" fmla="*/ 2110634 w 2199099"/>
                <a:gd name="connsiteY3" fmla="*/ 804020 h 4716520"/>
                <a:gd name="connsiteX4" fmla="*/ 2166733 w 2199099"/>
                <a:gd name="connsiteY4" fmla="*/ 1169858 h 4716520"/>
                <a:gd name="connsiteX5" fmla="*/ 2194380 w 2199099"/>
                <a:gd name="connsiteY5" fmla="*/ 1487564 h 4716520"/>
                <a:gd name="connsiteX6" fmla="*/ 2198518 w 2199099"/>
                <a:gd name="connsiteY6" fmla="*/ 1823768 h 4716520"/>
                <a:gd name="connsiteX7" fmla="*/ 2180569 w 2199099"/>
                <a:gd name="connsiteY7" fmla="*/ 2155817 h 4716520"/>
                <a:gd name="connsiteX8" fmla="*/ 2151011 w 2199099"/>
                <a:gd name="connsiteY8" fmla="*/ 2443353 h 4716520"/>
                <a:gd name="connsiteX9" fmla="*/ 2107898 w 2199099"/>
                <a:gd name="connsiteY9" fmla="*/ 2702577 h 4716520"/>
                <a:gd name="connsiteX10" fmla="*/ 2062189 w 2199099"/>
                <a:gd name="connsiteY10" fmla="*/ 2933675 h 4716520"/>
                <a:gd name="connsiteX11" fmla="*/ 1973155 w 2199099"/>
                <a:gd name="connsiteY11" fmla="*/ 3215309 h 4716520"/>
                <a:gd name="connsiteX12" fmla="*/ 1881253 w 2199099"/>
                <a:gd name="connsiteY12" fmla="*/ 3412445 h 4716520"/>
                <a:gd name="connsiteX13" fmla="*/ 1737974 w 2199099"/>
                <a:gd name="connsiteY13" fmla="*/ 3716008 h 4716520"/>
                <a:gd name="connsiteX14" fmla="*/ 1581826 w 2199099"/>
                <a:gd name="connsiteY14" fmla="*/ 3976125 h 4716520"/>
                <a:gd name="connsiteX15" fmla="*/ 1435814 w 2199099"/>
                <a:gd name="connsiteY15" fmla="*/ 4188622 h 4716520"/>
                <a:gd name="connsiteX16" fmla="*/ 1277586 w 2199099"/>
                <a:gd name="connsiteY16" fmla="*/ 4373051 h 4716520"/>
                <a:gd name="connsiteX17" fmla="*/ 1131600 w 2199099"/>
                <a:gd name="connsiteY17" fmla="*/ 4511841 h 4716520"/>
                <a:gd name="connsiteX18" fmla="*/ 976053 w 2199099"/>
                <a:gd name="connsiteY18" fmla="*/ 4636871 h 4716520"/>
                <a:gd name="connsiteX19" fmla="*/ 778884 w 2199099"/>
                <a:gd name="connsiteY19" fmla="*/ 4715135 h 4716520"/>
                <a:gd name="connsiteX20" fmla="*/ 720381 w 2199099"/>
                <a:gd name="connsiteY20" fmla="*/ 4574718 h 4716520"/>
                <a:gd name="connsiteX21" fmla="*/ 648535 w 2199099"/>
                <a:gd name="connsiteY21" fmla="*/ 4312595 h 4716520"/>
                <a:gd name="connsiteX22" fmla="*/ 537075 w 2199099"/>
                <a:gd name="connsiteY22" fmla="*/ 3911459 h 4716520"/>
                <a:gd name="connsiteX23" fmla="*/ 381604 w 2199099"/>
                <a:gd name="connsiteY23" fmla="*/ 3282969 h 4716520"/>
                <a:gd name="connsiteX24" fmla="*/ 296480 w 2199099"/>
                <a:gd name="connsiteY24" fmla="*/ 2908499 h 4716520"/>
                <a:gd name="connsiteX25" fmla="*/ 201750 w 2199099"/>
                <a:gd name="connsiteY25" fmla="*/ 2612605 h 4716520"/>
                <a:gd name="connsiteX26" fmla="*/ 91219 w 2199099"/>
                <a:gd name="connsiteY26" fmla="*/ 2280904 h 4716520"/>
                <a:gd name="connsiteX27" fmla="*/ 0 w 2199099"/>
                <a:gd name="connsiteY27" fmla="*/ 2022820 h 4716520"/>
                <a:gd name="connsiteX28" fmla="*/ 1859628 w 2199099"/>
                <a:gd name="connsiteY28" fmla="*/ 0 h 471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9099" h="4716520">
                  <a:moveTo>
                    <a:pt x="1859628" y="0"/>
                  </a:moveTo>
                  <a:lnTo>
                    <a:pt x="1970347" y="303427"/>
                  </a:lnTo>
                  <a:cubicBezTo>
                    <a:pt x="1992927" y="377118"/>
                    <a:pt x="2014707" y="441068"/>
                    <a:pt x="2038088" y="524500"/>
                  </a:cubicBezTo>
                  <a:cubicBezTo>
                    <a:pt x="2061469" y="607932"/>
                    <a:pt x="2089193" y="696460"/>
                    <a:pt x="2110634" y="804020"/>
                  </a:cubicBezTo>
                  <a:cubicBezTo>
                    <a:pt x="2132075" y="911580"/>
                    <a:pt x="2152775" y="1055934"/>
                    <a:pt x="2166733" y="1169858"/>
                  </a:cubicBezTo>
                  <a:cubicBezTo>
                    <a:pt x="2180691" y="1283782"/>
                    <a:pt x="2193135" y="1401445"/>
                    <a:pt x="2194380" y="1487564"/>
                  </a:cubicBezTo>
                  <a:cubicBezTo>
                    <a:pt x="2195625" y="1573683"/>
                    <a:pt x="2200820" y="1712393"/>
                    <a:pt x="2198518" y="1823768"/>
                  </a:cubicBezTo>
                  <a:cubicBezTo>
                    <a:pt x="2196216" y="1935143"/>
                    <a:pt x="2198026" y="1995350"/>
                    <a:pt x="2180569" y="2155817"/>
                  </a:cubicBezTo>
                  <a:cubicBezTo>
                    <a:pt x="2163112" y="2316284"/>
                    <a:pt x="2161572" y="2385111"/>
                    <a:pt x="2151011" y="2443353"/>
                  </a:cubicBezTo>
                  <a:cubicBezTo>
                    <a:pt x="2140450" y="2501596"/>
                    <a:pt x="2121245" y="2643929"/>
                    <a:pt x="2107898" y="2702577"/>
                  </a:cubicBezTo>
                  <a:cubicBezTo>
                    <a:pt x="2094551" y="2761225"/>
                    <a:pt x="2094925" y="2819411"/>
                    <a:pt x="2062189" y="2933675"/>
                  </a:cubicBezTo>
                  <a:cubicBezTo>
                    <a:pt x="2029453" y="3047939"/>
                    <a:pt x="2003311" y="3135514"/>
                    <a:pt x="1973155" y="3215309"/>
                  </a:cubicBezTo>
                  <a:cubicBezTo>
                    <a:pt x="1942999" y="3295104"/>
                    <a:pt x="1922523" y="3335523"/>
                    <a:pt x="1881253" y="3412445"/>
                  </a:cubicBezTo>
                  <a:cubicBezTo>
                    <a:pt x="1839983" y="3489367"/>
                    <a:pt x="1787879" y="3622061"/>
                    <a:pt x="1737974" y="3716008"/>
                  </a:cubicBezTo>
                  <a:cubicBezTo>
                    <a:pt x="1688069" y="3809955"/>
                    <a:pt x="1632122" y="3915774"/>
                    <a:pt x="1581826" y="3976125"/>
                  </a:cubicBezTo>
                  <a:cubicBezTo>
                    <a:pt x="1531530" y="4036476"/>
                    <a:pt x="1485251" y="4125918"/>
                    <a:pt x="1435814" y="4188622"/>
                  </a:cubicBezTo>
                  <a:lnTo>
                    <a:pt x="1277586" y="4373051"/>
                  </a:lnTo>
                  <a:lnTo>
                    <a:pt x="1131600" y="4511841"/>
                  </a:lnTo>
                  <a:lnTo>
                    <a:pt x="976053" y="4636871"/>
                  </a:lnTo>
                  <a:cubicBezTo>
                    <a:pt x="912681" y="4675681"/>
                    <a:pt x="821496" y="4725494"/>
                    <a:pt x="778884" y="4715135"/>
                  </a:cubicBezTo>
                  <a:cubicBezTo>
                    <a:pt x="736272" y="4704776"/>
                    <a:pt x="739882" y="4621524"/>
                    <a:pt x="720381" y="4574718"/>
                  </a:cubicBezTo>
                  <a:cubicBezTo>
                    <a:pt x="707329" y="4511482"/>
                    <a:pt x="677066" y="4422763"/>
                    <a:pt x="648535" y="4312595"/>
                  </a:cubicBezTo>
                  <a:cubicBezTo>
                    <a:pt x="611382" y="4178883"/>
                    <a:pt x="581563" y="4083063"/>
                    <a:pt x="537075" y="3911459"/>
                  </a:cubicBezTo>
                  <a:cubicBezTo>
                    <a:pt x="492587" y="3739855"/>
                    <a:pt x="421703" y="3450129"/>
                    <a:pt x="381604" y="3282969"/>
                  </a:cubicBezTo>
                  <a:cubicBezTo>
                    <a:pt x="341505" y="3115809"/>
                    <a:pt x="326456" y="3020226"/>
                    <a:pt x="296480" y="2908499"/>
                  </a:cubicBezTo>
                  <a:lnTo>
                    <a:pt x="201750" y="2612605"/>
                  </a:lnTo>
                  <a:lnTo>
                    <a:pt x="91219" y="2280904"/>
                  </a:lnTo>
                  <a:lnTo>
                    <a:pt x="0" y="2022820"/>
                  </a:lnTo>
                  <a:cubicBezTo>
                    <a:pt x="294735" y="1642669"/>
                    <a:pt x="1531237" y="286565"/>
                    <a:pt x="1859628" y="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523453" y="825178"/>
              <a:ext cx="4744726" cy="3895639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82277"/>
                <a:gd name="connsiteY0" fmla="*/ 261424 h 4851535"/>
                <a:gd name="connsiteX1" fmla="*/ 3419751 w 4682277"/>
                <a:gd name="connsiteY1" fmla="*/ 16980 h 4851535"/>
                <a:gd name="connsiteX2" fmla="*/ 4433739 w 4682277"/>
                <a:gd name="connsiteY2" fmla="*/ 732204 h 4851535"/>
                <a:gd name="connsiteX3" fmla="*/ 4632915 w 4682277"/>
                <a:gd name="connsiteY3" fmla="*/ 1999689 h 4851535"/>
                <a:gd name="connsiteX4" fmla="*/ 3700408 w 4682277"/>
                <a:gd name="connsiteY4" fmla="*/ 4543713 h 4851535"/>
                <a:gd name="connsiteX5" fmla="*/ 1844448 w 4682277"/>
                <a:gd name="connsiteY5" fmla="*/ 4643301 h 4851535"/>
                <a:gd name="connsiteX6" fmla="*/ 866673 w 4682277"/>
                <a:gd name="connsiteY6" fmla="*/ 3058945 h 4851535"/>
                <a:gd name="connsiteX7" fmla="*/ 6594 w 4682277"/>
                <a:gd name="connsiteY7" fmla="*/ 2325614 h 4851535"/>
                <a:gd name="connsiteX8" fmla="*/ 513588 w 4682277"/>
                <a:gd name="connsiteY8" fmla="*/ 1012861 h 4851535"/>
                <a:gd name="connsiteX9" fmla="*/ 1310293 w 4682277"/>
                <a:gd name="connsiteY9" fmla="*/ 677883 h 4851535"/>
                <a:gd name="connsiteX10" fmla="*/ 2116052 w 4682277"/>
                <a:gd name="connsiteY10" fmla="*/ 261424 h 4851535"/>
                <a:gd name="connsiteX0" fmla="*/ 2116052 w 4818670"/>
                <a:gd name="connsiteY0" fmla="*/ 261424 h 4658874"/>
                <a:gd name="connsiteX1" fmla="*/ 3419751 w 4818670"/>
                <a:gd name="connsiteY1" fmla="*/ 16980 h 4658874"/>
                <a:gd name="connsiteX2" fmla="*/ 4433739 w 4818670"/>
                <a:gd name="connsiteY2" fmla="*/ 732204 h 4658874"/>
                <a:gd name="connsiteX3" fmla="*/ 4632915 w 4818670"/>
                <a:gd name="connsiteY3" fmla="*/ 1999689 h 4658874"/>
                <a:gd name="connsiteX4" fmla="*/ 1844448 w 4818670"/>
                <a:gd name="connsiteY4" fmla="*/ 4643301 h 4658874"/>
                <a:gd name="connsiteX5" fmla="*/ 866673 w 4818670"/>
                <a:gd name="connsiteY5" fmla="*/ 3058945 h 4658874"/>
                <a:gd name="connsiteX6" fmla="*/ 6594 w 4818670"/>
                <a:gd name="connsiteY6" fmla="*/ 2325614 h 4658874"/>
                <a:gd name="connsiteX7" fmla="*/ 513588 w 4818670"/>
                <a:gd name="connsiteY7" fmla="*/ 1012861 h 4658874"/>
                <a:gd name="connsiteX8" fmla="*/ 1310293 w 4818670"/>
                <a:gd name="connsiteY8" fmla="*/ 677883 h 4658874"/>
                <a:gd name="connsiteX9" fmla="*/ 2116052 w 4818670"/>
                <a:gd name="connsiteY9" fmla="*/ 261424 h 4658874"/>
                <a:gd name="connsiteX0" fmla="*/ 2116052 w 4890936"/>
                <a:gd name="connsiteY0" fmla="*/ 261424 h 3063464"/>
                <a:gd name="connsiteX1" fmla="*/ 3419751 w 4890936"/>
                <a:gd name="connsiteY1" fmla="*/ 16980 h 3063464"/>
                <a:gd name="connsiteX2" fmla="*/ 4433739 w 4890936"/>
                <a:gd name="connsiteY2" fmla="*/ 732204 h 3063464"/>
                <a:gd name="connsiteX3" fmla="*/ 4632915 w 4890936"/>
                <a:gd name="connsiteY3" fmla="*/ 1999689 h 3063464"/>
                <a:gd name="connsiteX4" fmla="*/ 866673 w 4890936"/>
                <a:gd name="connsiteY4" fmla="*/ 3058945 h 3063464"/>
                <a:gd name="connsiteX5" fmla="*/ 6594 w 4890936"/>
                <a:gd name="connsiteY5" fmla="*/ 2325614 h 3063464"/>
                <a:gd name="connsiteX6" fmla="*/ 513588 w 4890936"/>
                <a:gd name="connsiteY6" fmla="*/ 1012861 h 3063464"/>
                <a:gd name="connsiteX7" fmla="*/ 1310293 w 4890936"/>
                <a:gd name="connsiteY7" fmla="*/ 677883 h 3063464"/>
                <a:gd name="connsiteX8" fmla="*/ 2116052 w 4890936"/>
                <a:gd name="connsiteY8" fmla="*/ 261424 h 3063464"/>
                <a:gd name="connsiteX0" fmla="*/ 2116052 w 4533241"/>
                <a:gd name="connsiteY0" fmla="*/ 261424 h 3120580"/>
                <a:gd name="connsiteX1" fmla="*/ 3419751 w 4533241"/>
                <a:gd name="connsiteY1" fmla="*/ 16980 h 3120580"/>
                <a:gd name="connsiteX2" fmla="*/ 4433739 w 4533241"/>
                <a:gd name="connsiteY2" fmla="*/ 732204 h 3120580"/>
                <a:gd name="connsiteX3" fmla="*/ 866673 w 4533241"/>
                <a:gd name="connsiteY3" fmla="*/ 3058945 h 3120580"/>
                <a:gd name="connsiteX4" fmla="*/ 6594 w 4533241"/>
                <a:gd name="connsiteY4" fmla="*/ 2325614 h 3120580"/>
                <a:gd name="connsiteX5" fmla="*/ 513588 w 4533241"/>
                <a:gd name="connsiteY5" fmla="*/ 1012861 h 3120580"/>
                <a:gd name="connsiteX6" fmla="*/ 1310293 w 4533241"/>
                <a:gd name="connsiteY6" fmla="*/ 677883 h 3120580"/>
                <a:gd name="connsiteX7" fmla="*/ 2116052 w 4533241"/>
                <a:gd name="connsiteY7" fmla="*/ 261424 h 3120580"/>
                <a:gd name="connsiteX0" fmla="*/ 2116052 w 3444570"/>
                <a:gd name="connsiteY0" fmla="*/ 419466 h 3321437"/>
                <a:gd name="connsiteX1" fmla="*/ 3419751 w 3444570"/>
                <a:gd name="connsiteY1" fmla="*/ 175022 h 3321437"/>
                <a:gd name="connsiteX2" fmla="*/ 866673 w 3444570"/>
                <a:gd name="connsiteY2" fmla="*/ 3216987 h 3321437"/>
                <a:gd name="connsiteX3" fmla="*/ 6594 w 3444570"/>
                <a:gd name="connsiteY3" fmla="*/ 2483656 h 3321437"/>
                <a:gd name="connsiteX4" fmla="*/ 513588 w 3444570"/>
                <a:gd name="connsiteY4" fmla="*/ 1170903 h 3321437"/>
                <a:gd name="connsiteX5" fmla="*/ 1310293 w 3444570"/>
                <a:gd name="connsiteY5" fmla="*/ 835925 h 3321437"/>
                <a:gd name="connsiteX6" fmla="*/ 2116052 w 3444570"/>
                <a:gd name="connsiteY6" fmla="*/ 419466 h 3321437"/>
                <a:gd name="connsiteX0" fmla="*/ 1875070 w 3203588"/>
                <a:gd name="connsiteY0" fmla="*/ 419466 h 3307992"/>
                <a:gd name="connsiteX1" fmla="*/ 3178769 w 3203588"/>
                <a:gd name="connsiteY1" fmla="*/ 175022 h 3307992"/>
                <a:gd name="connsiteX2" fmla="*/ 625691 w 3203588"/>
                <a:gd name="connsiteY2" fmla="*/ 3216987 h 3307992"/>
                <a:gd name="connsiteX3" fmla="*/ 16886 w 3203588"/>
                <a:gd name="connsiteY3" fmla="*/ 2392404 h 3307992"/>
                <a:gd name="connsiteX4" fmla="*/ 272606 w 3203588"/>
                <a:gd name="connsiteY4" fmla="*/ 1170903 h 3307992"/>
                <a:gd name="connsiteX5" fmla="*/ 1069311 w 3203588"/>
                <a:gd name="connsiteY5" fmla="*/ 835925 h 3307992"/>
                <a:gd name="connsiteX6" fmla="*/ 1875070 w 3203588"/>
                <a:gd name="connsiteY6" fmla="*/ 419466 h 3307992"/>
                <a:gd name="connsiteX0" fmla="*/ 2116052 w 3444570"/>
                <a:gd name="connsiteY0" fmla="*/ 419466 h 3317905"/>
                <a:gd name="connsiteX1" fmla="*/ 3419751 w 3444570"/>
                <a:gd name="connsiteY1" fmla="*/ 175022 h 3317905"/>
                <a:gd name="connsiteX2" fmla="*/ 866673 w 3444570"/>
                <a:gd name="connsiteY2" fmla="*/ 3216987 h 3317905"/>
                <a:gd name="connsiteX3" fmla="*/ 6594 w 3444570"/>
                <a:gd name="connsiteY3" fmla="*/ 2460843 h 3317905"/>
                <a:gd name="connsiteX4" fmla="*/ 513588 w 3444570"/>
                <a:gd name="connsiteY4" fmla="*/ 1170903 h 3317905"/>
                <a:gd name="connsiteX5" fmla="*/ 1310293 w 3444570"/>
                <a:gd name="connsiteY5" fmla="*/ 835925 h 3317905"/>
                <a:gd name="connsiteX6" fmla="*/ 2116052 w 3444570"/>
                <a:gd name="connsiteY6" fmla="*/ 419466 h 3317905"/>
                <a:gd name="connsiteX0" fmla="*/ 2116052 w 3444570"/>
                <a:gd name="connsiteY0" fmla="*/ 419466 h 3219846"/>
                <a:gd name="connsiteX1" fmla="*/ 3419751 w 3444570"/>
                <a:gd name="connsiteY1" fmla="*/ 175022 h 3219846"/>
                <a:gd name="connsiteX2" fmla="*/ 866673 w 3444570"/>
                <a:gd name="connsiteY2" fmla="*/ 3216987 h 3219846"/>
                <a:gd name="connsiteX3" fmla="*/ 6594 w 3444570"/>
                <a:gd name="connsiteY3" fmla="*/ 2460843 h 3219846"/>
                <a:gd name="connsiteX4" fmla="*/ 513588 w 3444570"/>
                <a:gd name="connsiteY4" fmla="*/ 1170903 h 3219846"/>
                <a:gd name="connsiteX5" fmla="*/ 1310293 w 3444570"/>
                <a:gd name="connsiteY5" fmla="*/ 835925 h 3219846"/>
                <a:gd name="connsiteX6" fmla="*/ 2116052 w 3444570"/>
                <a:gd name="connsiteY6" fmla="*/ 419466 h 3219846"/>
                <a:gd name="connsiteX0" fmla="*/ 2116052 w 3444570"/>
                <a:gd name="connsiteY0" fmla="*/ 419466 h 3221221"/>
                <a:gd name="connsiteX1" fmla="*/ 3419751 w 3444570"/>
                <a:gd name="connsiteY1" fmla="*/ 175022 h 3221221"/>
                <a:gd name="connsiteX2" fmla="*/ 866673 w 3444570"/>
                <a:gd name="connsiteY2" fmla="*/ 3216987 h 3221221"/>
                <a:gd name="connsiteX3" fmla="*/ 6594 w 3444570"/>
                <a:gd name="connsiteY3" fmla="*/ 2460843 h 3221221"/>
                <a:gd name="connsiteX4" fmla="*/ 513588 w 3444570"/>
                <a:gd name="connsiteY4" fmla="*/ 1170903 h 3221221"/>
                <a:gd name="connsiteX5" fmla="*/ 1310293 w 3444570"/>
                <a:gd name="connsiteY5" fmla="*/ 835925 h 3221221"/>
                <a:gd name="connsiteX6" fmla="*/ 2116052 w 3444570"/>
                <a:gd name="connsiteY6" fmla="*/ 419466 h 3221221"/>
                <a:gd name="connsiteX0" fmla="*/ 2116052 w 3444570"/>
                <a:gd name="connsiteY0" fmla="*/ 419466 h 3235762"/>
                <a:gd name="connsiteX1" fmla="*/ 3419751 w 3444570"/>
                <a:gd name="connsiteY1" fmla="*/ 175022 h 3235762"/>
                <a:gd name="connsiteX2" fmla="*/ 866673 w 3444570"/>
                <a:gd name="connsiteY2" fmla="*/ 3216987 h 3235762"/>
                <a:gd name="connsiteX3" fmla="*/ 6594 w 3444570"/>
                <a:gd name="connsiteY3" fmla="*/ 2460843 h 3235762"/>
                <a:gd name="connsiteX4" fmla="*/ 513588 w 3444570"/>
                <a:gd name="connsiteY4" fmla="*/ 1170903 h 3235762"/>
                <a:gd name="connsiteX5" fmla="*/ 1310293 w 3444570"/>
                <a:gd name="connsiteY5" fmla="*/ 835925 h 3235762"/>
                <a:gd name="connsiteX6" fmla="*/ 2116052 w 3444570"/>
                <a:gd name="connsiteY6" fmla="*/ 419466 h 3235762"/>
                <a:gd name="connsiteX0" fmla="*/ 2116052 w 3444570"/>
                <a:gd name="connsiteY0" fmla="*/ 419466 h 3247913"/>
                <a:gd name="connsiteX1" fmla="*/ 3419751 w 3444570"/>
                <a:gd name="connsiteY1" fmla="*/ 175022 h 3247913"/>
                <a:gd name="connsiteX2" fmla="*/ 866673 w 3444570"/>
                <a:gd name="connsiteY2" fmla="*/ 3216987 h 3247913"/>
                <a:gd name="connsiteX3" fmla="*/ 6594 w 3444570"/>
                <a:gd name="connsiteY3" fmla="*/ 2460843 h 3247913"/>
                <a:gd name="connsiteX4" fmla="*/ 513588 w 3444570"/>
                <a:gd name="connsiteY4" fmla="*/ 1170903 h 3247913"/>
                <a:gd name="connsiteX5" fmla="*/ 1310293 w 3444570"/>
                <a:gd name="connsiteY5" fmla="*/ 835925 h 3247913"/>
                <a:gd name="connsiteX6" fmla="*/ 2116052 w 3444570"/>
                <a:gd name="connsiteY6" fmla="*/ 419466 h 3247913"/>
                <a:gd name="connsiteX0" fmla="*/ 2116052 w 3444570"/>
                <a:gd name="connsiteY0" fmla="*/ 419466 h 3259948"/>
                <a:gd name="connsiteX1" fmla="*/ 3419751 w 3444570"/>
                <a:gd name="connsiteY1" fmla="*/ 175022 h 3259948"/>
                <a:gd name="connsiteX2" fmla="*/ 866673 w 3444570"/>
                <a:gd name="connsiteY2" fmla="*/ 3216987 h 3259948"/>
                <a:gd name="connsiteX3" fmla="*/ 6594 w 3444570"/>
                <a:gd name="connsiteY3" fmla="*/ 2460843 h 3259948"/>
                <a:gd name="connsiteX4" fmla="*/ 513588 w 3444570"/>
                <a:gd name="connsiteY4" fmla="*/ 1170903 h 3259948"/>
                <a:gd name="connsiteX5" fmla="*/ 1310293 w 3444570"/>
                <a:gd name="connsiteY5" fmla="*/ 835925 h 3259948"/>
                <a:gd name="connsiteX6" fmla="*/ 2116052 w 3444570"/>
                <a:gd name="connsiteY6" fmla="*/ 419466 h 3259948"/>
                <a:gd name="connsiteX0" fmla="*/ 2116052 w 3444570"/>
                <a:gd name="connsiteY0" fmla="*/ 419466 h 3245152"/>
                <a:gd name="connsiteX1" fmla="*/ 3419751 w 3444570"/>
                <a:gd name="connsiteY1" fmla="*/ 175022 h 3245152"/>
                <a:gd name="connsiteX2" fmla="*/ 866673 w 3444570"/>
                <a:gd name="connsiteY2" fmla="*/ 3216987 h 3245152"/>
                <a:gd name="connsiteX3" fmla="*/ 6594 w 3444570"/>
                <a:gd name="connsiteY3" fmla="*/ 2460843 h 3245152"/>
                <a:gd name="connsiteX4" fmla="*/ 513588 w 3444570"/>
                <a:gd name="connsiteY4" fmla="*/ 1170903 h 3245152"/>
                <a:gd name="connsiteX5" fmla="*/ 1310293 w 3444570"/>
                <a:gd name="connsiteY5" fmla="*/ 835925 h 3245152"/>
                <a:gd name="connsiteX6" fmla="*/ 2116052 w 3444570"/>
                <a:gd name="connsiteY6" fmla="*/ 419466 h 3245152"/>
                <a:gd name="connsiteX0" fmla="*/ 2116052 w 3425098"/>
                <a:gd name="connsiteY0" fmla="*/ 356858 h 3181325"/>
                <a:gd name="connsiteX1" fmla="*/ 3419751 w 3425098"/>
                <a:gd name="connsiteY1" fmla="*/ 112414 h 3181325"/>
                <a:gd name="connsiteX2" fmla="*/ 866673 w 3425098"/>
                <a:gd name="connsiteY2" fmla="*/ 3154379 h 3181325"/>
                <a:gd name="connsiteX3" fmla="*/ 6594 w 3425098"/>
                <a:gd name="connsiteY3" fmla="*/ 2398235 h 3181325"/>
                <a:gd name="connsiteX4" fmla="*/ 513588 w 3425098"/>
                <a:gd name="connsiteY4" fmla="*/ 1108295 h 3181325"/>
                <a:gd name="connsiteX5" fmla="*/ 1310293 w 3425098"/>
                <a:gd name="connsiteY5" fmla="*/ 773317 h 3181325"/>
                <a:gd name="connsiteX6" fmla="*/ 2116052 w 3425098"/>
                <a:gd name="connsiteY6" fmla="*/ 356858 h 3181325"/>
                <a:gd name="connsiteX0" fmla="*/ 2116052 w 3441008"/>
                <a:gd name="connsiteY0" fmla="*/ 320620 h 3144412"/>
                <a:gd name="connsiteX1" fmla="*/ 3419751 w 3441008"/>
                <a:gd name="connsiteY1" fmla="*/ 76176 h 3144412"/>
                <a:gd name="connsiteX2" fmla="*/ 866673 w 3441008"/>
                <a:gd name="connsiteY2" fmla="*/ 3118141 h 3144412"/>
                <a:gd name="connsiteX3" fmla="*/ 6594 w 3441008"/>
                <a:gd name="connsiteY3" fmla="*/ 2361997 h 3144412"/>
                <a:gd name="connsiteX4" fmla="*/ 513588 w 3441008"/>
                <a:gd name="connsiteY4" fmla="*/ 1072057 h 3144412"/>
                <a:gd name="connsiteX5" fmla="*/ 1310293 w 3441008"/>
                <a:gd name="connsiteY5" fmla="*/ 737079 h 3144412"/>
                <a:gd name="connsiteX6" fmla="*/ 2116052 w 3441008"/>
                <a:gd name="connsiteY6" fmla="*/ 320620 h 3144412"/>
                <a:gd name="connsiteX0" fmla="*/ 2116052 w 3448269"/>
                <a:gd name="connsiteY0" fmla="*/ 300281 h 3123697"/>
                <a:gd name="connsiteX1" fmla="*/ 3419751 w 3448269"/>
                <a:gd name="connsiteY1" fmla="*/ 55837 h 3123697"/>
                <a:gd name="connsiteX2" fmla="*/ 866673 w 3448269"/>
                <a:gd name="connsiteY2" fmla="*/ 3097802 h 3123697"/>
                <a:gd name="connsiteX3" fmla="*/ 6594 w 3448269"/>
                <a:gd name="connsiteY3" fmla="*/ 2341658 h 3123697"/>
                <a:gd name="connsiteX4" fmla="*/ 513588 w 3448269"/>
                <a:gd name="connsiteY4" fmla="*/ 1051718 h 3123697"/>
                <a:gd name="connsiteX5" fmla="*/ 1310293 w 3448269"/>
                <a:gd name="connsiteY5" fmla="*/ 716740 h 3123697"/>
                <a:gd name="connsiteX6" fmla="*/ 2116052 w 3448269"/>
                <a:gd name="connsiteY6" fmla="*/ 300281 h 3123697"/>
                <a:gd name="connsiteX0" fmla="*/ 2116052 w 3450216"/>
                <a:gd name="connsiteY0" fmla="*/ 294862 h 3118176"/>
                <a:gd name="connsiteX1" fmla="*/ 3419751 w 3450216"/>
                <a:gd name="connsiteY1" fmla="*/ 50418 h 3118176"/>
                <a:gd name="connsiteX2" fmla="*/ 866673 w 3450216"/>
                <a:gd name="connsiteY2" fmla="*/ 3092383 h 3118176"/>
                <a:gd name="connsiteX3" fmla="*/ 6594 w 3450216"/>
                <a:gd name="connsiteY3" fmla="*/ 2336239 h 3118176"/>
                <a:gd name="connsiteX4" fmla="*/ 513588 w 3450216"/>
                <a:gd name="connsiteY4" fmla="*/ 1046299 h 3118176"/>
                <a:gd name="connsiteX5" fmla="*/ 1310293 w 3450216"/>
                <a:gd name="connsiteY5" fmla="*/ 711321 h 3118176"/>
                <a:gd name="connsiteX6" fmla="*/ 2116052 w 3450216"/>
                <a:gd name="connsiteY6" fmla="*/ 294862 h 3118176"/>
                <a:gd name="connsiteX0" fmla="*/ 2116052 w 3419751"/>
                <a:gd name="connsiteY0" fmla="*/ 294862 h 3092383"/>
                <a:gd name="connsiteX1" fmla="*/ 3419751 w 3419751"/>
                <a:gd name="connsiteY1" fmla="*/ 50418 h 3092383"/>
                <a:gd name="connsiteX2" fmla="*/ 866673 w 3419751"/>
                <a:gd name="connsiteY2" fmla="*/ 3092383 h 3092383"/>
                <a:gd name="connsiteX3" fmla="*/ 6594 w 3419751"/>
                <a:gd name="connsiteY3" fmla="*/ 2336239 h 3092383"/>
                <a:gd name="connsiteX4" fmla="*/ 513588 w 3419751"/>
                <a:gd name="connsiteY4" fmla="*/ 1046299 h 3092383"/>
                <a:gd name="connsiteX5" fmla="*/ 1310293 w 3419751"/>
                <a:gd name="connsiteY5" fmla="*/ 711321 h 3092383"/>
                <a:gd name="connsiteX6" fmla="*/ 2116052 w 3419751"/>
                <a:gd name="connsiteY6" fmla="*/ 294862 h 3092383"/>
                <a:gd name="connsiteX0" fmla="*/ 2116052 w 3419751"/>
                <a:gd name="connsiteY0" fmla="*/ 294782 h 3092303"/>
                <a:gd name="connsiteX1" fmla="*/ 3419751 w 3419751"/>
                <a:gd name="connsiteY1" fmla="*/ 50338 h 3092303"/>
                <a:gd name="connsiteX2" fmla="*/ 866673 w 3419751"/>
                <a:gd name="connsiteY2" fmla="*/ 3092303 h 3092303"/>
                <a:gd name="connsiteX3" fmla="*/ 6594 w 3419751"/>
                <a:gd name="connsiteY3" fmla="*/ 2336159 h 3092303"/>
                <a:gd name="connsiteX4" fmla="*/ 513588 w 3419751"/>
                <a:gd name="connsiteY4" fmla="*/ 1046219 h 3092303"/>
                <a:gd name="connsiteX5" fmla="*/ 1297935 w 3419751"/>
                <a:gd name="connsiteY5" fmla="*/ 706679 h 3092303"/>
                <a:gd name="connsiteX6" fmla="*/ 2116052 w 3419751"/>
                <a:gd name="connsiteY6" fmla="*/ 294782 h 3092303"/>
                <a:gd name="connsiteX0" fmla="*/ 2116052 w 3419751"/>
                <a:gd name="connsiteY0" fmla="*/ 294388 h 3091909"/>
                <a:gd name="connsiteX1" fmla="*/ 3419751 w 3419751"/>
                <a:gd name="connsiteY1" fmla="*/ 49944 h 3091909"/>
                <a:gd name="connsiteX2" fmla="*/ 866673 w 3419751"/>
                <a:gd name="connsiteY2" fmla="*/ 3091909 h 3091909"/>
                <a:gd name="connsiteX3" fmla="*/ 6594 w 3419751"/>
                <a:gd name="connsiteY3" fmla="*/ 2335765 h 3091909"/>
                <a:gd name="connsiteX4" fmla="*/ 513588 w 3419751"/>
                <a:gd name="connsiteY4" fmla="*/ 1045825 h 3091909"/>
                <a:gd name="connsiteX5" fmla="*/ 1297935 w 3419751"/>
                <a:gd name="connsiteY5" fmla="*/ 683472 h 3091909"/>
                <a:gd name="connsiteX6" fmla="*/ 2116052 w 3419751"/>
                <a:gd name="connsiteY6" fmla="*/ 294388 h 3091909"/>
                <a:gd name="connsiteX0" fmla="*/ 2116052 w 3444608"/>
                <a:gd name="connsiteY0" fmla="*/ 411932 h 3218578"/>
                <a:gd name="connsiteX1" fmla="*/ 3419751 w 3444608"/>
                <a:gd name="connsiteY1" fmla="*/ 176613 h 3218578"/>
                <a:gd name="connsiteX2" fmla="*/ 866673 w 3444608"/>
                <a:gd name="connsiteY2" fmla="*/ 3218578 h 3218578"/>
                <a:gd name="connsiteX3" fmla="*/ 6594 w 3444608"/>
                <a:gd name="connsiteY3" fmla="*/ 2462434 h 3218578"/>
                <a:gd name="connsiteX4" fmla="*/ 513588 w 3444608"/>
                <a:gd name="connsiteY4" fmla="*/ 1172494 h 3218578"/>
                <a:gd name="connsiteX5" fmla="*/ 1297935 w 3444608"/>
                <a:gd name="connsiteY5" fmla="*/ 810141 h 3218578"/>
                <a:gd name="connsiteX6" fmla="*/ 2116052 w 3444608"/>
                <a:gd name="connsiteY6" fmla="*/ 411932 h 3218578"/>
                <a:gd name="connsiteX0" fmla="*/ 2116052 w 3442838"/>
                <a:gd name="connsiteY0" fmla="*/ 312815 h 3119461"/>
                <a:gd name="connsiteX1" fmla="*/ 3419751 w 3442838"/>
                <a:gd name="connsiteY1" fmla="*/ 77496 h 3119461"/>
                <a:gd name="connsiteX2" fmla="*/ 866673 w 3442838"/>
                <a:gd name="connsiteY2" fmla="*/ 3119461 h 3119461"/>
                <a:gd name="connsiteX3" fmla="*/ 6594 w 3442838"/>
                <a:gd name="connsiteY3" fmla="*/ 2363317 h 3119461"/>
                <a:gd name="connsiteX4" fmla="*/ 513588 w 3442838"/>
                <a:gd name="connsiteY4" fmla="*/ 1073377 h 3119461"/>
                <a:gd name="connsiteX5" fmla="*/ 1297935 w 3442838"/>
                <a:gd name="connsiteY5" fmla="*/ 711024 h 3119461"/>
                <a:gd name="connsiteX6" fmla="*/ 2116052 w 3442838"/>
                <a:gd name="connsiteY6" fmla="*/ 312815 h 3119461"/>
                <a:gd name="connsiteX0" fmla="*/ 2116052 w 3448372"/>
                <a:gd name="connsiteY0" fmla="*/ 303445 h 3110091"/>
                <a:gd name="connsiteX1" fmla="*/ 3419751 w 3448372"/>
                <a:gd name="connsiteY1" fmla="*/ 68126 h 3110091"/>
                <a:gd name="connsiteX2" fmla="*/ 866673 w 3448372"/>
                <a:gd name="connsiteY2" fmla="*/ 3110091 h 3110091"/>
                <a:gd name="connsiteX3" fmla="*/ 6594 w 3448372"/>
                <a:gd name="connsiteY3" fmla="*/ 2353947 h 3110091"/>
                <a:gd name="connsiteX4" fmla="*/ 513588 w 3448372"/>
                <a:gd name="connsiteY4" fmla="*/ 1064007 h 3110091"/>
                <a:gd name="connsiteX5" fmla="*/ 1297935 w 3448372"/>
                <a:gd name="connsiteY5" fmla="*/ 701654 h 3110091"/>
                <a:gd name="connsiteX6" fmla="*/ 2116052 w 3448372"/>
                <a:gd name="connsiteY6" fmla="*/ 303445 h 3110091"/>
                <a:gd name="connsiteX0" fmla="*/ 2115619 w 3447939"/>
                <a:gd name="connsiteY0" fmla="*/ 303445 h 3110091"/>
                <a:gd name="connsiteX1" fmla="*/ 3419318 w 3447939"/>
                <a:gd name="connsiteY1" fmla="*/ 68126 h 3110091"/>
                <a:gd name="connsiteX2" fmla="*/ 866240 w 3447939"/>
                <a:gd name="connsiteY2" fmla="*/ 3110091 h 3110091"/>
                <a:gd name="connsiteX3" fmla="*/ 6161 w 3447939"/>
                <a:gd name="connsiteY3" fmla="*/ 2353947 h 3110091"/>
                <a:gd name="connsiteX4" fmla="*/ 513155 w 3447939"/>
                <a:gd name="connsiteY4" fmla="*/ 1064007 h 3110091"/>
                <a:gd name="connsiteX5" fmla="*/ 1297502 w 3447939"/>
                <a:gd name="connsiteY5" fmla="*/ 701654 h 3110091"/>
                <a:gd name="connsiteX6" fmla="*/ 2115619 w 3447939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19894"/>
                <a:gd name="connsiteY0" fmla="*/ 303445 h 3110091"/>
                <a:gd name="connsiteX1" fmla="*/ 3419894 w 3419894"/>
                <a:gd name="connsiteY1" fmla="*/ 68126 h 3110091"/>
                <a:gd name="connsiteX2" fmla="*/ 866816 w 3419894"/>
                <a:gd name="connsiteY2" fmla="*/ 3110091 h 3110091"/>
                <a:gd name="connsiteX3" fmla="*/ 6737 w 3419894"/>
                <a:gd name="connsiteY3" fmla="*/ 2353947 h 3110091"/>
                <a:gd name="connsiteX4" fmla="*/ 501373 w 3419894"/>
                <a:gd name="connsiteY4" fmla="*/ 1059444 h 3110091"/>
                <a:gd name="connsiteX5" fmla="*/ 1298078 w 3419894"/>
                <a:gd name="connsiteY5" fmla="*/ 701654 h 3110091"/>
                <a:gd name="connsiteX6" fmla="*/ 2116195 w 3419894"/>
                <a:gd name="connsiteY6" fmla="*/ 303445 h 31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894" h="3110091">
                  <a:moveTo>
                    <a:pt x="2116195" y="303445"/>
                  </a:moveTo>
                  <a:cubicBezTo>
                    <a:pt x="2482189" y="197857"/>
                    <a:pt x="3129695" y="-144144"/>
                    <a:pt x="3419894" y="68126"/>
                  </a:cubicBezTo>
                  <a:lnTo>
                    <a:pt x="866816" y="3110091"/>
                  </a:lnTo>
                  <a:cubicBezTo>
                    <a:pt x="643975" y="2765611"/>
                    <a:pt x="67644" y="2695721"/>
                    <a:pt x="6737" y="2353947"/>
                  </a:cubicBezTo>
                  <a:cubicBezTo>
                    <a:pt x="-54170" y="2012173"/>
                    <a:pt x="312925" y="1347754"/>
                    <a:pt x="501373" y="1059444"/>
                  </a:cubicBezTo>
                  <a:cubicBezTo>
                    <a:pt x="718656" y="784822"/>
                    <a:pt x="1028941" y="827654"/>
                    <a:pt x="1298078" y="701654"/>
                  </a:cubicBezTo>
                  <a:cubicBezTo>
                    <a:pt x="1567215" y="575654"/>
                    <a:pt x="1750201" y="409033"/>
                    <a:pt x="2116195" y="303445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49584" y="3293837"/>
              <a:ext cx="144000" cy="14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/>
            <p:cNvSpPr/>
            <p:nvPr/>
          </p:nvSpPr>
          <p:spPr>
            <a:xfrm>
              <a:off x="6587708" y="5625890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118279" y="609600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279" y="609600"/>
                  <a:ext cx="46410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530521" y="4649090"/>
                  <a:ext cx="45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521" y="4649090"/>
                  <a:ext cx="45967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525308" y="557515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308" y="5575158"/>
                  <a:ext cx="43204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621270" y="3115147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270" y="3115147"/>
                  <a:ext cx="43204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966207" y="2745815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207" y="2745815"/>
                  <a:ext cx="4320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568399" y="4529133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399" y="4529133"/>
                  <a:ext cx="43204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 79"/>
            <p:cNvSpPr/>
            <p:nvPr/>
          </p:nvSpPr>
          <p:spPr>
            <a:xfrm>
              <a:off x="4347559" y="3870558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 flipV="1">
              <a:off x="4446559" y="3942558"/>
              <a:ext cx="2141149" cy="16833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3741091" y="4720817"/>
              <a:ext cx="2891617" cy="95007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035860" y="367015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860" y="3670158"/>
                  <a:ext cx="43204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/>
            <p:cNvSpPr/>
            <p:nvPr/>
          </p:nvSpPr>
          <p:spPr>
            <a:xfrm>
              <a:off x="956118" y="268414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215537" y="1676400"/>
                <a:ext cx="2508863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𝒯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537" y="1676400"/>
                <a:ext cx="2508863" cy="4049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1</cp:revision>
  <dcterms:created xsi:type="dcterms:W3CDTF">2014-01-22T20:34:10Z</dcterms:created>
  <dcterms:modified xsi:type="dcterms:W3CDTF">2014-01-22T20:38:33Z</dcterms:modified>
</cp:coreProperties>
</file>