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651" y="-86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397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238549"/>
            <a:ext cx="1316990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238549"/>
            <a:ext cx="3829050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113107"/>
            <a:ext cx="6217920" cy="12712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712932"/>
            <a:ext cx="621792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394249"/>
            <a:ext cx="2573020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1394249"/>
            <a:ext cx="2573020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56329"/>
            <a:ext cx="658368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32772"/>
            <a:ext cx="323215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29883"/>
            <a:ext cx="3232150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432772"/>
            <a:ext cx="323342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029883"/>
            <a:ext cx="3233420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54847"/>
            <a:ext cx="2406650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54847"/>
            <a:ext cx="4089400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339427"/>
            <a:ext cx="2406650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3"/>
            <a:ext cx="438912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5"/>
            <a:ext cx="438912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29"/>
            <a:ext cx="658368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1"/>
            <a:ext cx="658368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4"/>
            <a:ext cx="170688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EA08-64FA-4D64-9EFA-760BC542113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4"/>
            <a:ext cx="231648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4"/>
            <a:ext cx="170688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227" y="304800"/>
            <a:ext cx="7231888" cy="5994901"/>
            <a:chOff x="1594227" y="863099"/>
            <a:chExt cx="7231888" cy="5994901"/>
          </a:xfrm>
        </p:grpSpPr>
        <p:sp>
          <p:nvSpPr>
            <p:cNvPr id="5" name="Freeform 4"/>
            <p:cNvSpPr/>
            <p:nvPr/>
          </p:nvSpPr>
          <p:spPr>
            <a:xfrm>
              <a:off x="2318897" y="881336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>
              <a:stCxn id="5" idx="1"/>
              <a:endCxn id="5" idx="7"/>
            </p:cNvCxnSpPr>
            <p:nvPr/>
          </p:nvCxnSpPr>
          <p:spPr>
            <a:xfrm flipH="1">
              <a:off x="3521310" y="902605"/>
              <a:ext cx="3542115" cy="3810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594227" y="1201137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1713477" y="1614514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1714782" y="2130552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>
              <a:stCxn id="5" idx="1"/>
            </p:cNvCxnSpPr>
            <p:nvPr/>
          </p:nvCxnSpPr>
          <p:spPr>
            <a:xfrm flipH="1">
              <a:off x="5271225" y="902605"/>
              <a:ext cx="1792200" cy="195379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7" idx="2"/>
            </p:cNvCxnSpPr>
            <p:nvPr/>
          </p:nvCxnSpPr>
          <p:spPr>
            <a:xfrm flipH="1">
              <a:off x="3521311" y="2879769"/>
              <a:ext cx="1755614" cy="187896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5343141" y="899915"/>
              <a:ext cx="3482974" cy="2710392"/>
            </a:xfrm>
            <a:custGeom>
              <a:avLst/>
              <a:gdLst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79568 h 2892537"/>
                <a:gd name="connsiteX1" fmla="*/ 2713546 w 3508643"/>
                <a:gd name="connsiteY1" fmla="*/ 515601 h 2892537"/>
                <a:gd name="connsiteX2" fmla="*/ 3331612 w 3508643"/>
                <a:gd name="connsiteY2" fmla="*/ 1273368 h 2892537"/>
                <a:gd name="connsiteX3" fmla="*/ 3496712 w 3508643"/>
                <a:gd name="connsiteY3" fmla="*/ 2225868 h 2892537"/>
                <a:gd name="connsiteX4" fmla="*/ 3073379 w 3508643"/>
                <a:gd name="connsiteY4" fmla="*/ 2771968 h 2892537"/>
                <a:gd name="connsiteX5" fmla="*/ 1883812 w 3508643"/>
                <a:gd name="connsiteY5" fmla="*/ 2886268 h 2892537"/>
                <a:gd name="connsiteX6" fmla="*/ 1003279 w 3508643"/>
                <a:gd name="connsiteY6" fmla="*/ 2653435 h 2892537"/>
                <a:gd name="connsiteX7" fmla="*/ 12679 w 3508643"/>
                <a:gd name="connsiteY7" fmla="*/ 1980335 h 2892537"/>
                <a:gd name="connsiteX8" fmla="*/ 1739879 w 3508643"/>
                <a:gd name="connsiteY8" fmla="*/ 79568 h 2892537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0 h 2812969"/>
                <a:gd name="connsiteX1" fmla="*/ 2713546 w 3508643"/>
                <a:gd name="connsiteY1" fmla="*/ 436033 h 2812969"/>
                <a:gd name="connsiteX2" fmla="*/ 3331612 w 3508643"/>
                <a:gd name="connsiteY2" fmla="*/ 1193800 h 2812969"/>
                <a:gd name="connsiteX3" fmla="*/ 3496712 w 3508643"/>
                <a:gd name="connsiteY3" fmla="*/ 2146300 h 2812969"/>
                <a:gd name="connsiteX4" fmla="*/ 3073379 w 3508643"/>
                <a:gd name="connsiteY4" fmla="*/ 2692400 h 2812969"/>
                <a:gd name="connsiteX5" fmla="*/ 1883812 w 3508643"/>
                <a:gd name="connsiteY5" fmla="*/ 2806700 h 2812969"/>
                <a:gd name="connsiteX6" fmla="*/ 1003279 w 3508643"/>
                <a:gd name="connsiteY6" fmla="*/ 2573867 h 2812969"/>
                <a:gd name="connsiteX7" fmla="*/ 12679 w 3508643"/>
                <a:gd name="connsiteY7" fmla="*/ 1900767 h 2812969"/>
                <a:gd name="connsiteX8" fmla="*/ 1739879 w 3508643"/>
                <a:gd name="connsiteY8" fmla="*/ 0 h 2812969"/>
                <a:gd name="connsiteX0" fmla="*/ 1739879 w 3508643"/>
                <a:gd name="connsiteY0" fmla="*/ 114527 h 2927496"/>
                <a:gd name="connsiteX1" fmla="*/ 2188612 w 3508643"/>
                <a:gd name="connsiteY1" fmla="*/ 249993 h 2927496"/>
                <a:gd name="connsiteX2" fmla="*/ 2713546 w 3508643"/>
                <a:gd name="connsiteY2" fmla="*/ 550560 h 2927496"/>
                <a:gd name="connsiteX3" fmla="*/ 3331612 w 3508643"/>
                <a:gd name="connsiteY3" fmla="*/ 1308327 h 2927496"/>
                <a:gd name="connsiteX4" fmla="*/ 3496712 w 3508643"/>
                <a:gd name="connsiteY4" fmla="*/ 2260827 h 2927496"/>
                <a:gd name="connsiteX5" fmla="*/ 3073379 w 3508643"/>
                <a:gd name="connsiteY5" fmla="*/ 2806927 h 2927496"/>
                <a:gd name="connsiteX6" fmla="*/ 1883812 w 3508643"/>
                <a:gd name="connsiteY6" fmla="*/ 2921227 h 2927496"/>
                <a:gd name="connsiteX7" fmla="*/ 1003279 w 3508643"/>
                <a:gd name="connsiteY7" fmla="*/ 2688394 h 2927496"/>
                <a:gd name="connsiteX8" fmla="*/ 12679 w 3508643"/>
                <a:gd name="connsiteY8" fmla="*/ 2015294 h 2927496"/>
                <a:gd name="connsiteX9" fmla="*/ 1739879 w 3508643"/>
                <a:gd name="connsiteY9" fmla="*/ 114527 h 2927496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28115 h 2941084"/>
                <a:gd name="connsiteX1" fmla="*/ 1960012 w 3508643"/>
                <a:gd name="connsiteY1" fmla="*/ 183148 h 2941084"/>
                <a:gd name="connsiteX2" fmla="*/ 2188612 w 3508643"/>
                <a:gd name="connsiteY2" fmla="*/ 263581 h 2941084"/>
                <a:gd name="connsiteX3" fmla="*/ 2713546 w 3508643"/>
                <a:gd name="connsiteY3" fmla="*/ 564148 h 2941084"/>
                <a:gd name="connsiteX4" fmla="*/ 3331612 w 3508643"/>
                <a:gd name="connsiteY4" fmla="*/ 1321915 h 2941084"/>
                <a:gd name="connsiteX5" fmla="*/ 3496712 w 3508643"/>
                <a:gd name="connsiteY5" fmla="*/ 2274415 h 2941084"/>
                <a:gd name="connsiteX6" fmla="*/ 3073379 w 3508643"/>
                <a:gd name="connsiteY6" fmla="*/ 2820515 h 2941084"/>
                <a:gd name="connsiteX7" fmla="*/ 1883812 w 3508643"/>
                <a:gd name="connsiteY7" fmla="*/ 2934815 h 2941084"/>
                <a:gd name="connsiteX8" fmla="*/ 1003279 w 3508643"/>
                <a:gd name="connsiteY8" fmla="*/ 2701982 h 2941084"/>
                <a:gd name="connsiteX9" fmla="*/ 12679 w 3508643"/>
                <a:gd name="connsiteY9" fmla="*/ 2028882 h 2941084"/>
                <a:gd name="connsiteX10" fmla="*/ 1739879 w 3508643"/>
                <a:gd name="connsiteY10" fmla="*/ 128115 h 2941084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51079 w 3508643"/>
                <a:gd name="connsiteY3" fmla="*/ 287866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803409 w 3572173"/>
                <a:gd name="connsiteY0" fmla="*/ 0 h 2812969"/>
                <a:gd name="connsiteX1" fmla="*/ 2023542 w 3572173"/>
                <a:gd name="connsiteY1" fmla="*/ 55033 h 2812969"/>
                <a:gd name="connsiteX2" fmla="*/ 2252142 w 3572173"/>
                <a:gd name="connsiteY2" fmla="*/ 135466 h 2812969"/>
                <a:gd name="connsiteX3" fmla="*/ 2531542 w 3572173"/>
                <a:gd name="connsiteY3" fmla="*/ 270933 h 2812969"/>
                <a:gd name="connsiteX4" fmla="*/ 2777076 w 3572173"/>
                <a:gd name="connsiteY4" fmla="*/ 436033 h 2812969"/>
                <a:gd name="connsiteX5" fmla="*/ 3395142 w 3572173"/>
                <a:gd name="connsiteY5" fmla="*/ 1193800 h 2812969"/>
                <a:gd name="connsiteX6" fmla="*/ 3560242 w 3572173"/>
                <a:gd name="connsiteY6" fmla="*/ 2146300 h 2812969"/>
                <a:gd name="connsiteX7" fmla="*/ 3136909 w 3572173"/>
                <a:gd name="connsiteY7" fmla="*/ 2692400 h 2812969"/>
                <a:gd name="connsiteX8" fmla="*/ 1947342 w 3572173"/>
                <a:gd name="connsiteY8" fmla="*/ 2806700 h 2812969"/>
                <a:gd name="connsiteX9" fmla="*/ 1066809 w 3572173"/>
                <a:gd name="connsiteY9" fmla="*/ 2573867 h 2812969"/>
                <a:gd name="connsiteX10" fmla="*/ 381009 w 3572173"/>
                <a:gd name="connsiteY10" fmla="*/ 2332566 h 2812969"/>
                <a:gd name="connsiteX11" fmla="*/ 76209 w 3572173"/>
                <a:gd name="connsiteY11" fmla="*/ 1900767 h 2812969"/>
                <a:gd name="connsiteX12" fmla="*/ 1803409 w 3572173"/>
                <a:gd name="connsiteY12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467281 w 3658445"/>
                <a:gd name="connsiteY10" fmla="*/ 2332566 h 2812969"/>
                <a:gd name="connsiteX11" fmla="*/ 107448 w 3658445"/>
                <a:gd name="connsiteY11" fmla="*/ 2158999 h 2812969"/>
                <a:gd name="connsiteX12" fmla="*/ 162481 w 3658445"/>
                <a:gd name="connsiteY12" fmla="*/ 1900767 h 2812969"/>
                <a:gd name="connsiteX13" fmla="*/ 1889681 w 3658445"/>
                <a:gd name="connsiteY13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759381 w 3658445"/>
                <a:gd name="connsiteY10" fmla="*/ 2446866 h 2812969"/>
                <a:gd name="connsiteX11" fmla="*/ 467281 w 3658445"/>
                <a:gd name="connsiteY11" fmla="*/ 2332566 h 2812969"/>
                <a:gd name="connsiteX12" fmla="*/ 107448 w 3658445"/>
                <a:gd name="connsiteY12" fmla="*/ 2158999 h 2812969"/>
                <a:gd name="connsiteX13" fmla="*/ 162481 w 3658445"/>
                <a:gd name="connsiteY13" fmla="*/ 1900767 h 2812969"/>
                <a:gd name="connsiteX14" fmla="*/ 1889681 w 3658445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07479 w 3598643"/>
                <a:gd name="connsiteY11" fmla="*/ 2332566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724979 w 3598643"/>
                <a:gd name="connsiteY10" fmla="*/ 2417233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727200 w 3495964"/>
                <a:gd name="connsiteY0" fmla="*/ 0 h 2812969"/>
                <a:gd name="connsiteX1" fmla="*/ 1947333 w 3495964"/>
                <a:gd name="connsiteY1" fmla="*/ 55033 h 2812969"/>
                <a:gd name="connsiteX2" fmla="*/ 2175933 w 3495964"/>
                <a:gd name="connsiteY2" fmla="*/ 135466 h 2812969"/>
                <a:gd name="connsiteX3" fmla="*/ 2455333 w 3495964"/>
                <a:gd name="connsiteY3" fmla="*/ 270933 h 2812969"/>
                <a:gd name="connsiteX4" fmla="*/ 2700867 w 3495964"/>
                <a:gd name="connsiteY4" fmla="*/ 436033 h 2812969"/>
                <a:gd name="connsiteX5" fmla="*/ 3318933 w 3495964"/>
                <a:gd name="connsiteY5" fmla="*/ 1193800 h 2812969"/>
                <a:gd name="connsiteX6" fmla="*/ 3484033 w 3495964"/>
                <a:gd name="connsiteY6" fmla="*/ 2146300 h 2812969"/>
                <a:gd name="connsiteX7" fmla="*/ 3060700 w 3495964"/>
                <a:gd name="connsiteY7" fmla="*/ 2692400 h 2812969"/>
                <a:gd name="connsiteX8" fmla="*/ 1871133 w 3495964"/>
                <a:gd name="connsiteY8" fmla="*/ 2806700 h 2812969"/>
                <a:gd name="connsiteX9" fmla="*/ 990600 w 3495964"/>
                <a:gd name="connsiteY9" fmla="*/ 2573867 h 2812969"/>
                <a:gd name="connsiteX10" fmla="*/ 622300 w 3495964"/>
                <a:gd name="connsiteY10" fmla="*/ 2417233 h 2812969"/>
                <a:gd name="connsiteX11" fmla="*/ 359833 w 3495964"/>
                <a:gd name="connsiteY11" fmla="*/ 2277533 h 2812969"/>
                <a:gd name="connsiteX12" fmla="*/ 118534 w 3495964"/>
                <a:gd name="connsiteY12" fmla="*/ 2091265 h 2812969"/>
                <a:gd name="connsiteX13" fmla="*/ 0 w 3495964"/>
                <a:gd name="connsiteY13" fmla="*/ 1900767 h 2812969"/>
                <a:gd name="connsiteX14" fmla="*/ 1727200 w 349596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450093 w 3586224"/>
                <a:gd name="connsiteY11" fmla="*/ 2277533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71827 w 3586224"/>
                <a:gd name="connsiteY10" fmla="*/ 2349500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7203"/>
                <a:gd name="connsiteX1" fmla="*/ 2037593 w 3586224"/>
                <a:gd name="connsiteY1" fmla="*/ 55033 h 2817203"/>
                <a:gd name="connsiteX2" fmla="*/ 2266193 w 3586224"/>
                <a:gd name="connsiteY2" fmla="*/ 135466 h 2817203"/>
                <a:gd name="connsiteX3" fmla="*/ 2545593 w 3586224"/>
                <a:gd name="connsiteY3" fmla="*/ 270933 h 2817203"/>
                <a:gd name="connsiteX4" fmla="*/ 2791127 w 3586224"/>
                <a:gd name="connsiteY4" fmla="*/ 436033 h 2817203"/>
                <a:gd name="connsiteX5" fmla="*/ 3409193 w 3586224"/>
                <a:gd name="connsiteY5" fmla="*/ 1193800 h 2817203"/>
                <a:gd name="connsiteX6" fmla="*/ 3574293 w 3586224"/>
                <a:gd name="connsiteY6" fmla="*/ 2146300 h 2817203"/>
                <a:gd name="connsiteX7" fmla="*/ 3150960 w 3586224"/>
                <a:gd name="connsiteY7" fmla="*/ 2692400 h 2817203"/>
                <a:gd name="connsiteX8" fmla="*/ 1961393 w 3586224"/>
                <a:gd name="connsiteY8" fmla="*/ 2806700 h 2817203"/>
                <a:gd name="connsiteX9" fmla="*/ 1123193 w 3586224"/>
                <a:gd name="connsiteY9" fmla="*/ 2510367 h 2817203"/>
                <a:gd name="connsiteX10" fmla="*/ 771827 w 3586224"/>
                <a:gd name="connsiteY10" fmla="*/ 2349500 h 2817203"/>
                <a:gd name="connsiteX11" fmla="*/ 500893 w 3586224"/>
                <a:gd name="connsiteY11" fmla="*/ 2218266 h 2817203"/>
                <a:gd name="connsiteX12" fmla="*/ 263828 w 3586224"/>
                <a:gd name="connsiteY12" fmla="*/ 2053165 h 2817203"/>
                <a:gd name="connsiteX13" fmla="*/ 90260 w 3586224"/>
                <a:gd name="connsiteY13" fmla="*/ 1900767 h 2817203"/>
                <a:gd name="connsiteX14" fmla="*/ 1817460 w 358622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0052"/>
                <a:gd name="connsiteX1" fmla="*/ 1947333 w 3495964"/>
                <a:gd name="connsiteY1" fmla="*/ 55033 h 2810052"/>
                <a:gd name="connsiteX2" fmla="*/ 2175933 w 3495964"/>
                <a:gd name="connsiteY2" fmla="*/ 135466 h 2810052"/>
                <a:gd name="connsiteX3" fmla="*/ 2455333 w 3495964"/>
                <a:gd name="connsiteY3" fmla="*/ 270933 h 2810052"/>
                <a:gd name="connsiteX4" fmla="*/ 2700867 w 3495964"/>
                <a:gd name="connsiteY4" fmla="*/ 436033 h 2810052"/>
                <a:gd name="connsiteX5" fmla="*/ 3318933 w 3495964"/>
                <a:gd name="connsiteY5" fmla="*/ 1193800 h 2810052"/>
                <a:gd name="connsiteX6" fmla="*/ 3484033 w 3495964"/>
                <a:gd name="connsiteY6" fmla="*/ 2146300 h 2810052"/>
                <a:gd name="connsiteX7" fmla="*/ 3060700 w 3495964"/>
                <a:gd name="connsiteY7" fmla="*/ 2692400 h 2810052"/>
                <a:gd name="connsiteX8" fmla="*/ 1871133 w 3495964"/>
                <a:gd name="connsiteY8" fmla="*/ 2806700 h 2810052"/>
                <a:gd name="connsiteX9" fmla="*/ 1308099 w 3495964"/>
                <a:gd name="connsiteY9" fmla="*/ 2620432 h 2810052"/>
                <a:gd name="connsiteX10" fmla="*/ 1032933 w 3495964"/>
                <a:gd name="connsiteY10" fmla="*/ 2510367 h 2810052"/>
                <a:gd name="connsiteX11" fmla="*/ 681567 w 3495964"/>
                <a:gd name="connsiteY11" fmla="*/ 2349500 h 2810052"/>
                <a:gd name="connsiteX12" fmla="*/ 410633 w 3495964"/>
                <a:gd name="connsiteY12" fmla="*/ 2218266 h 2810052"/>
                <a:gd name="connsiteX13" fmla="*/ 173568 w 3495964"/>
                <a:gd name="connsiteY13" fmla="*/ 2053165 h 2810052"/>
                <a:gd name="connsiteX14" fmla="*/ 0 w 3495964"/>
                <a:gd name="connsiteY14" fmla="*/ 1900767 h 2810052"/>
                <a:gd name="connsiteX15" fmla="*/ 1727200 w 3495964"/>
                <a:gd name="connsiteY15" fmla="*/ 0 h 2810052"/>
                <a:gd name="connsiteX0" fmla="*/ 1727200 w 3495964"/>
                <a:gd name="connsiteY0" fmla="*/ 0 h 2808849"/>
                <a:gd name="connsiteX1" fmla="*/ 1947333 w 3495964"/>
                <a:gd name="connsiteY1" fmla="*/ 55033 h 2808849"/>
                <a:gd name="connsiteX2" fmla="*/ 2175933 w 3495964"/>
                <a:gd name="connsiteY2" fmla="*/ 135466 h 2808849"/>
                <a:gd name="connsiteX3" fmla="*/ 2455333 w 3495964"/>
                <a:gd name="connsiteY3" fmla="*/ 270933 h 2808849"/>
                <a:gd name="connsiteX4" fmla="*/ 2700867 w 3495964"/>
                <a:gd name="connsiteY4" fmla="*/ 436033 h 2808849"/>
                <a:gd name="connsiteX5" fmla="*/ 3318933 w 3495964"/>
                <a:gd name="connsiteY5" fmla="*/ 1193800 h 2808849"/>
                <a:gd name="connsiteX6" fmla="*/ 3484033 w 3495964"/>
                <a:gd name="connsiteY6" fmla="*/ 2146300 h 2808849"/>
                <a:gd name="connsiteX7" fmla="*/ 3060700 w 3495964"/>
                <a:gd name="connsiteY7" fmla="*/ 2692400 h 2808849"/>
                <a:gd name="connsiteX8" fmla="*/ 1871133 w 3495964"/>
                <a:gd name="connsiteY8" fmla="*/ 2806700 h 2808849"/>
                <a:gd name="connsiteX9" fmla="*/ 1625599 w 3495964"/>
                <a:gd name="connsiteY9" fmla="*/ 2755899 h 2808849"/>
                <a:gd name="connsiteX10" fmla="*/ 1308099 w 3495964"/>
                <a:gd name="connsiteY10" fmla="*/ 2620432 h 2808849"/>
                <a:gd name="connsiteX11" fmla="*/ 1032933 w 3495964"/>
                <a:gd name="connsiteY11" fmla="*/ 2510367 h 2808849"/>
                <a:gd name="connsiteX12" fmla="*/ 681567 w 3495964"/>
                <a:gd name="connsiteY12" fmla="*/ 2349500 h 2808849"/>
                <a:gd name="connsiteX13" fmla="*/ 410633 w 3495964"/>
                <a:gd name="connsiteY13" fmla="*/ 2218266 h 2808849"/>
                <a:gd name="connsiteX14" fmla="*/ 173568 w 3495964"/>
                <a:gd name="connsiteY14" fmla="*/ 2053165 h 2808849"/>
                <a:gd name="connsiteX15" fmla="*/ 0 w 3495964"/>
                <a:gd name="connsiteY15" fmla="*/ 1900767 h 2808849"/>
                <a:gd name="connsiteX16" fmla="*/ 1727200 w 3495964"/>
                <a:gd name="connsiteY16" fmla="*/ 0 h 2808849"/>
                <a:gd name="connsiteX0" fmla="*/ 1727200 w 3495964"/>
                <a:gd name="connsiteY0" fmla="*/ 0 h 2807398"/>
                <a:gd name="connsiteX1" fmla="*/ 1947333 w 3495964"/>
                <a:gd name="connsiteY1" fmla="*/ 55033 h 2807398"/>
                <a:gd name="connsiteX2" fmla="*/ 2175933 w 3495964"/>
                <a:gd name="connsiteY2" fmla="*/ 135466 h 2807398"/>
                <a:gd name="connsiteX3" fmla="*/ 2455333 w 3495964"/>
                <a:gd name="connsiteY3" fmla="*/ 270933 h 2807398"/>
                <a:gd name="connsiteX4" fmla="*/ 2700867 w 3495964"/>
                <a:gd name="connsiteY4" fmla="*/ 436033 h 2807398"/>
                <a:gd name="connsiteX5" fmla="*/ 3318933 w 3495964"/>
                <a:gd name="connsiteY5" fmla="*/ 1193800 h 2807398"/>
                <a:gd name="connsiteX6" fmla="*/ 3484033 w 3495964"/>
                <a:gd name="connsiteY6" fmla="*/ 2146300 h 2807398"/>
                <a:gd name="connsiteX7" fmla="*/ 3060700 w 3495964"/>
                <a:gd name="connsiteY7" fmla="*/ 2692400 h 2807398"/>
                <a:gd name="connsiteX8" fmla="*/ 1871133 w 3495964"/>
                <a:gd name="connsiteY8" fmla="*/ 2806700 h 2807398"/>
                <a:gd name="connsiteX9" fmla="*/ 1629832 w 3495964"/>
                <a:gd name="connsiteY9" fmla="*/ 2734733 h 2807398"/>
                <a:gd name="connsiteX10" fmla="*/ 1308099 w 3495964"/>
                <a:gd name="connsiteY10" fmla="*/ 2620432 h 2807398"/>
                <a:gd name="connsiteX11" fmla="*/ 1032933 w 3495964"/>
                <a:gd name="connsiteY11" fmla="*/ 2510367 h 2807398"/>
                <a:gd name="connsiteX12" fmla="*/ 681567 w 3495964"/>
                <a:gd name="connsiteY12" fmla="*/ 2349500 h 2807398"/>
                <a:gd name="connsiteX13" fmla="*/ 410633 w 3495964"/>
                <a:gd name="connsiteY13" fmla="*/ 2218266 h 2807398"/>
                <a:gd name="connsiteX14" fmla="*/ 173568 w 3495964"/>
                <a:gd name="connsiteY14" fmla="*/ 2053165 h 2807398"/>
                <a:gd name="connsiteX15" fmla="*/ 0 w 3495964"/>
                <a:gd name="connsiteY15" fmla="*/ 1900767 h 2807398"/>
                <a:gd name="connsiteX16" fmla="*/ 1727200 w 3495964"/>
                <a:gd name="connsiteY16" fmla="*/ 0 h 2807398"/>
                <a:gd name="connsiteX0" fmla="*/ 1727200 w 3495964"/>
                <a:gd name="connsiteY0" fmla="*/ 0 h 2753371"/>
                <a:gd name="connsiteX1" fmla="*/ 1947333 w 3495964"/>
                <a:gd name="connsiteY1" fmla="*/ 55033 h 2753371"/>
                <a:gd name="connsiteX2" fmla="*/ 2175933 w 3495964"/>
                <a:gd name="connsiteY2" fmla="*/ 135466 h 2753371"/>
                <a:gd name="connsiteX3" fmla="*/ 2455333 w 3495964"/>
                <a:gd name="connsiteY3" fmla="*/ 270933 h 2753371"/>
                <a:gd name="connsiteX4" fmla="*/ 2700867 w 3495964"/>
                <a:gd name="connsiteY4" fmla="*/ 436033 h 2753371"/>
                <a:gd name="connsiteX5" fmla="*/ 3318933 w 3495964"/>
                <a:gd name="connsiteY5" fmla="*/ 1193800 h 2753371"/>
                <a:gd name="connsiteX6" fmla="*/ 3484033 w 3495964"/>
                <a:gd name="connsiteY6" fmla="*/ 2146300 h 2753371"/>
                <a:gd name="connsiteX7" fmla="*/ 3060700 w 3495964"/>
                <a:gd name="connsiteY7" fmla="*/ 2692400 h 2753371"/>
                <a:gd name="connsiteX8" fmla="*/ 1904999 w 3495964"/>
                <a:gd name="connsiteY8" fmla="*/ 2743200 h 2753371"/>
                <a:gd name="connsiteX9" fmla="*/ 1629832 w 3495964"/>
                <a:gd name="connsiteY9" fmla="*/ 2734733 h 2753371"/>
                <a:gd name="connsiteX10" fmla="*/ 1308099 w 3495964"/>
                <a:gd name="connsiteY10" fmla="*/ 2620432 h 2753371"/>
                <a:gd name="connsiteX11" fmla="*/ 1032933 w 3495964"/>
                <a:gd name="connsiteY11" fmla="*/ 2510367 h 2753371"/>
                <a:gd name="connsiteX12" fmla="*/ 681567 w 3495964"/>
                <a:gd name="connsiteY12" fmla="*/ 2349500 h 2753371"/>
                <a:gd name="connsiteX13" fmla="*/ 410633 w 3495964"/>
                <a:gd name="connsiteY13" fmla="*/ 2218266 h 2753371"/>
                <a:gd name="connsiteX14" fmla="*/ 173568 w 3495964"/>
                <a:gd name="connsiteY14" fmla="*/ 2053165 h 2753371"/>
                <a:gd name="connsiteX15" fmla="*/ 0 w 3495964"/>
                <a:gd name="connsiteY15" fmla="*/ 1900767 h 2753371"/>
                <a:gd name="connsiteX16" fmla="*/ 1727200 w 3495964"/>
                <a:gd name="connsiteY16" fmla="*/ 0 h 2753371"/>
                <a:gd name="connsiteX0" fmla="*/ 1727200 w 3495964"/>
                <a:gd name="connsiteY0" fmla="*/ 0 h 2760493"/>
                <a:gd name="connsiteX1" fmla="*/ 1947333 w 3495964"/>
                <a:gd name="connsiteY1" fmla="*/ 55033 h 2760493"/>
                <a:gd name="connsiteX2" fmla="*/ 2175933 w 3495964"/>
                <a:gd name="connsiteY2" fmla="*/ 135466 h 2760493"/>
                <a:gd name="connsiteX3" fmla="*/ 2455333 w 3495964"/>
                <a:gd name="connsiteY3" fmla="*/ 270933 h 2760493"/>
                <a:gd name="connsiteX4" fmla="*/ 2700867 w 3495964"/>
                <a:gd name="connsiteY4" fmla="*/ 436033 h 2760493"/>
                <a:gd name="connsiteX5" fmla="*/ 3318933 w 3495964"/>
                <a:gd name="connsiteY5" fmla="*/ 1193800 h 2760493"/>
                <a:gd name="connsiteX6" fmla="*/ 3484033 w 3495964"/>
                <a:gd name="connsiteY6" fmla="*/ 2146300 h 2760493"/>
                <a:gd name="connsiteX7" fmla="*/ 3060700 w 3495964"/>
                <a:gd name="connsiteY7" fmla="*/ 2692400 h 2760493"/>
                <a:gd name="connsiteX8" fmla="*/ 1913466 w 3495964"/>
                <a:gd name="connsiteY8" fmla="*/ 2755900 h 2760493"/>
                <a:gd name="connsiteX9" fmla="*/ 1629832 w 3495964"/>
                <a:gd name="connsiteY9" fmla="*/ 2734733 h 2760493"/>
                <a:gd name="connsiteX10" fmla="*/ 1308099 w 3495964"/>
                <a:gd name="connsiteY10" fmla="*/ 2620432 h 2760493"/>
                <a:gd name="connsiteX11" fmla="*/ 1032933 w 3495964"/>
                <a:gd name="connsiteY11" fmla="*/ 2510367 h 2760493"/>
                <a:gd name="connsiteX12" fmla="*/ 681567 w 3495964"/>
                <a:gd name="connsiteY12" fmla="*/ 2349500 h 2760493"/>
                <a:gd name="connsiteX13" fmla="*/ 410633 w 3495964"/>
                <a:gd name="connsiteY13" fmla="*/ 2218266 h 2760493"/>
                <a:gd name="connsiteX14" fmla="*/ 173568 w 3495964"/>
                <a:gd name="connsiteY14" fmla="*/ 2053165 h 2760493"/>
                <a:gd name="connsiteX15" fmla="*/ 0 w 3495964"/>
                <a:gd name="connsiteY15" fmla="*/ 1900767 h 2760493"/>
                <a:gd name="connsiteX16" fmla="*/ 1727200 w 3495964"/>
                <a:gd name="connsiteY16" fmla="*/ 0 h 2760493"/>
                <a:gd name="connsiteX0" fmla="*/ 1727200 w 3495964"/>
                <a:gd name="connsiteY0" fmla="*/ 0 h 2782598"/>
                <a:gd name="connsiteX1" fmla="*/ 1947333 w 3495964"/>
                <a:gd name="connsiteY1" fmla="*/ 55033 h 2782598"/>
                <a:gd name="connsiteX2" fmla="*/ 2175933 w 3495964"/>
                <a:gd name="connsiteY2" fmla="*/ 135466 h 2782598"/>
                <a:gd name="connsiteX3" fmla="*/ 2455333 w 3495964"/>
                <a:gd name="connsiteY3" fmla="*/ 270933 h 2782598"/>
                <a:gd name="connsiteX4" fmla="*/ 2700867 w 3495964"/>
                <a:gd name="connsiteY4" fmla="*/ 436033 h 2782598"/>
                <a:gd name="connsiteX5" fmla="*/ 3318933 w 3495964"/>
                <a:gd name="connsiteY5" fmla="*/ 1193800 h 2782598"/>
                <a:gd name="connsiteX6" fmla="*/ 3484033 w 3495964"/>
                <a:gd name="connsiteY6" fmla="*/ 2146300 h 2782598"/>
                <a:gd name="connsiteX7" fmla="*/ 3060700 w 3495964"/>
                <a:gd name="connsiteY7" fmla="*/ 2692400 h 2782598"/>
                <a:gd name="connsiteX8" fmla="*/ 1917700 w 3495964"/>
                <a:gd name="connsiteY8" fmla="*/ 2781300 h 2782598"/>
                <a:gd name="connsiteX9" fmla="*/ 1629832 w 3495964"/>
                <a:gd name="connsiteY9" fmla="*/ 2734733 h 2782598"/>
                <a:gd name="connsiteX10" fmla="*/ 1308099 w 3495964"/>
                <a:gd name="connsiteY10" fmla="*/ 2620432 h 2782598"/>
                <a:gd name="connsiteX11" fmla="*/ 1032933 w 3495964"/>
                <a:gd name="connsiteY11" fmla="*/ 2510367 h 2782598"/>
                <a:gd name="connsiteX12" fmla="*/ 681567 w 3495964"/>
                <a:gd name="connsiteY12" fmla="*/ 2349500 h 2782598"/>
                <a:gd name="connsiteX13" fmla="*/ 410633 w 3495964"/>
                <a:gd name="connsiteY13" fmla="*/ 2218266 h 2782598"/>
                <a:gd name="connsiteX14" fmla="*/ 173568 w 3495964"/>
                <a:gd name="connsiteY14" fmla="*/ 2053165 h 2782598"/>
                <a:gd name="connsiteX15" fmla="*/ 0 w 3495964"/>
                <a:gd name="connsiteY15" fmla="*/ 1900767 h 2782598"/>
                <a:gd name="connsiteX16" fmla="*/ 1727200 w 3495964"/>
                <a:gd name="connsiteY16" fmla="*/ 0 h 2782598"/>
                <a:gd name="connsiteX0" fmla="*/ 1727200 w 3495964"/>
                <a:gd name="connsiteY0" fmla="*/ 0 h 2788223"/>
                <a:gd name="connsiteX1" fmla="*/ 1947333 w 3495964"/>
                <a:gd name="connsiteY1" fmla="*/ 55033 h 2788223"/>
                <a:gd name="connsiteX2" fmla="*/ 2175933 w 3495964"/>
                <a:gd name="connsiteY2" fmla="*/ 135466 h 2788223"/>
                <a:gd name="connsiteX3" fmla="*/ 2455333 w 3495964"/>
                <a:gd name="connsiteY3" fmla="*/ 270933 h 2788223"/>
                <a:gd name="connsiteX4" fmla="*/ 2700867 w 3495964"/>
                <a:gd name="connsiteY4" fmla="*/ 436033 h 2788223"/>
                <a:gd name="connsiteX5" fmla="*/ 3318933 w 3495964"/>
                <a:gd name="connsiteY5" fmla="*/ 1193800 h 2788223"/>
                <a:gd name="connsiteX6" fmla="*/ 3484033 w 3495964"/>
                <a:gd name="connsiteY6" fmla="*/ 2146300 h 2788223"/>
                <a:gd name="connsiteX7" fmla="*/ 3060700 w 3495964"/>
                <a:gd name="connsiteY7" fmla="*/ 2692400 h 2788223"/>
                <a:gd name="connsiteX8" fmla="*/ 1917700 w 3495964"/>
                <a:gd name="connsiteY8" fmla="*/ 2781300 h 2788223"/>
                <a:gd name="connsiteX9" fmla="*/ 2150532 w 3495964"/>
                <a:gd name="connsiteY9" fmla="*/ 2777067 h 2788223"/>
                <a:gd name="connsiteX10" fmla="*/ 1629832 w 3495964"/>
                <a:gd name="connsiteY10" fmla="*/ 2734733 h 2788223"/>
                <a:gd name="connsiteX11" fmla="*/ 1308099 w 3495964"/>
                <a:gd name="connsiteY11" fmla="*/ 2620432 h 2788223"/>
                <a:gd name="connsiteX12" fmla="*/ 1032933 w 3495964"/>
                <a:gd name="connsiteY12" fmla="*/ 2510367 h 2788223"/>
                <a:gd name="connsiteX13" fmla="*/ 681567 w 3495964"/>
                <a:gd name="connsiteY13" fmla="*/ 2349500 h 2788223"/>
                <a:gd name="connsiteX14" fmla="*/ 410633 w 3495964"/>
                <a:gd name="connsiteY14" fmla="*/ 2218266 h 2788223"/>
                <a:gd name="connsiteX15" fmla="*/ 173568 w 3495964"/>
                <a:gd name="connsiteY15" fmla="*/ 2053165 h 2788223"/>
                <a:gd name="connsiteX16" fmla="*/ 0 w 3495964"/>
                <a:gd name="connsiteY16" fmla="*/ 1900767 h 2788223"/>
                <a:gd name="connsiteX17" fmla="*/ 1727200 w 3495964"/>
                <a:gd name="connsiteY17" fmla="*/ 0 h 2788223"/>
                <a:gd name="connsiteX0" fmla="*/ 1727200 w 3495964"/>
                <a:gd name="connsiteY0" fmla="*/ 0 h 2782966"/>
                <a:gd name="connsiteX1" fmla="*/ 1947333 w 3495964"/>
                <a:gd name="connsiteY1" fmla="*/ 55033 h 2782966"/>
                <a:gd name="connsiteX2" fmla="*/ 2175933 w 3495964"/>
                <a:gd name="connsiteY2" fmla="*/ 135466 h 2782966"/>
                <a:gd name="connsiteX3" fmla="*/ 2455333 w 3495964"/>
                <a:gd name="connsiteY3" fmla="*/ 270933 h 2782966"/>
                <a:gd name="connsiteX4" fmla="*/ 2700867 w 3495964"/>
                <a:gd name="connsiteY4" fmla="*/ 436033 h 2782966"/>
                <a:gd name="connsiteX5" fmla="*/ 3318933 w 3495964"/>
                <a:gd name="connsiteY5" fmla="*/ 1193800 h 2782966"/>
                <a:gd name="connsiteX6" fmla="*/ 3484033 w 3495964"/>
                <a:gd name="connsiteY6" fmla="*/ 2146300 h 2782966"/>
                <a:gd name="connsiteX7" fmla="*/ 3060700 w 3495964"/>
                <a:gd name="connsiteY7" fmla="*/ 2692400 h 2782966"/>
                <a:gd name="connsiteX8" fmla="*/ 2311399 w 3495964"/>
                <a:gd name="connsiteY8" fmla="*/ 2764367 h 2782966"/>
                <a:gd name="connsiteX9" fmla="*/ 1917700 w 3495964"/>
                <a:gd name="connsiteY9" fmla="*/ 2781300 h 2782966"/>
                <a:gd name="connsiteX10" fmla="*/ 2150532 w 3495964"/>
                <a:gd name="connsiteY10" fmla="*/ 2777067 h 2782966"/>
                <a:gd name="connsiteX11" fmla="*/ 1629832 w 3495964"/>
                <a:gd name="connsiteY11" fmla="*/ 2734733 h 2782966"/>
                <a:gd name="connsiteX12" fmla="*/ 1308099 w 3495964"/>
                <a:gd name="connsiteY12" fmla="*/ 2620432 h 2782966"/>
                <a:gd name="connsiteX13" fmla="*/ 1032933 w 3495964"/>
                <a:gd name="connsiteY13" fmla="*/ 2510367 h 2782966"/>
                <a:gd name="connsiteX14" fmla="*/ 681567 w 3495964"/>
                <a:gd name="connsiteY14" fmla="*/ 2349500 h 2782966"/>
                <a:gd name="connsiteX15" fmla="*/ 410633 w 3495964"/>
                <a:gd name="connsiteY15" fmla="*/ 2218266 h 2782966"/>
                <a:gd name="connsiteX16" fmla="*/ 173568 w 3495964"/>
                <a:gd name="connsiteY16" fmla="*/ 2053165 h 2782966"/>
                <a:gd name="connsiteX17" fmla="*/ 0 w 3495964"/>
                <a:gd name="connsiteY17" fmla="*/ 1900767 h 2782966"/>
                <a:gd name="connsiteX18" fmla="*/ 1727200 w 3495964"/>
                <a:gd name="connsiteY18" fmla="*/ 0 h 2782966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805392"/>
                <a:gd name="connsiteX1" fmla="*/ 1947333 w 3495964"/>
                <a:gd name="connsiteY1" fmla="*/ 55033 h 2805392"/>
                <a:gd name="connsiteX2" fmla="*/ 2175933 w 3495964"/>
                <a:gd name="connsiteY2" fmla="*/ 135466 h 2805392"/>
                <a:gd name="connsiteX3" fmla="*/ 2455333 w 3495964"/>
                <a:gd name="connsiteY3" fmla="*/ 270933 h 2805392"/>
                <a:gd name="connsiteX4" fmla="*/ 2700867 w 3495964"/>
                <a:gd name="connsiteY4" fmla="*/ 436033 h 2805392"/>
                <a:gd name="connsiteX5" fmla="*/ 3318933 w 3495964"/>
                <a:gd name="connsiteY5" fmla="*/ 1193800 h 2805392"/>
                <a:gd name="connsiteX6" fmla="*/ 3484033 w 3495964"/>
                <a:gd name="connsiteY6" fmla="*/ 2146300 h 2805392"/>
                <a:gd name="connsiteX7" fmla="*/ 3060700 w 3495964"/>
                <a:gd name="connsiteY7" fmla="*/ 2692400 h 2805392"/>
                <a:gd name="connsiteX8" fmla="*/ 2349499 w 3495964"/>
                <a:gd name="connsiteY8" fmla="*/ 2802467 h 2805392"/>
                <a:gd name="connsiteX9" fmla="*/ 2324099 w 3495964"/>
                <a:gd name="connsiteY9" fmla="*/ 2777067 h 2805392"/>
                <a:gd name="connsiteX10" fmla="*/ 1917700 w 3495964"/>
                <a:gd name="connsiteY10" fmla="*/ 2781300 h 2805392"/>
                <a:gd name="connsiteX11" fmla="*/ 2150532 w 3495964"/>
                <a:gd name="connsiteY11" fmla="*/ 2777067 h 2805392"/>
                <a:gd name="connsiteX12" fmla="*/ 1629832 w 3495964"/>
                <a:gd name="connsiteY12" fmla="*/ 2734733 h 2805392"/>
                <a:gd name="connsiteX13" fmla="*/ 1308099 w 3495964"/>
                <a:gd name="connsiteY13" fmla="*/ 2620432 h 2805392"/>
                <a:gd name="connsiteX14" fmla="*/ 1032933 w 3495964"/>
                <a:gd name="connsiteY14" fmla="*/ 2510367 h 2805392"/>
                <a:gd name="connsiteX15" fmla="*/ 681567 w 3495964"/>
                <a:gd name="connsiteY15" fmla="*/ 2349500 h 2805392"/>
                <a:gd name="connsiteX16" fmla="*/ 410633 w 3495964"/>
                <a:gd name="connsiteY16" fmla="*/ 2218266 h 2805392"/>
                <a:gd name="connsiteX17" fmla="*/ 173568 w 3495964"/>
                <a:gd name="connsiteY17" fmla="*/ 2053165 h 2805392"/>
                <a:gd name="connsiteX18" fmla="*/ 0 w 3495964"/>
                <a:gd name="connsiteY18" fmla="*/ 1900767 h 2805392"/>
                <a:gd name="connsiteX19" fmla="*/ 1727200 w 3495964"/>
                <a:gd name="connsiteY19" fmla="*/ 0 h 2805392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455332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552698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4840"/>
                <a:gd name="connsiteX1" fmla="*/ 1947333 w 3495964"/>
                <a:gd name="connsiteY1" fmla="*/ 55033 h 2804840"/>
                <a:gd name="connsiteX2" fmla="*/ 2175933 w 3495964"/>
                <a:gd name="connsiteY2" fmla="*/ 135466 h 2804840"/>
                <a:gd name="connsiteX3" fmla="*/ 2455333 w 3495964"/>
                <a:gd name="connsiteY3" fmla="*/ 270933 h 2804840"/>
                <a:gd name="connsiteX4" fmla="*/ 2700867 w 3495964"/>
                <a:gd name="connsiteY4" fmla="*/ 436033 h 2804840"/>
                <a:gd name="connsiteX5" fmla="*/ 3318933 w 3495964"/>
                <a:gd name="connsiteY5" fmla="*/ 1193800 h 2804840"/>
                <a:gd name="connsiteX6" fmla="*/ 3484033 w 3495964"/>
                <a:gd name="connsiteY6" fmla="*/ 2146300 h 2804840"/>
                <a:gd name="connsiteX7" fmla="*/ 3060700 w 3495964"/>
                <a:gd name="connsiteY7" fmla="*/ 2692400 h 2804840"/>
                <a:gd name="connsiteX8" fmla="*/ 2552698 w 3495964"/>
                <a:gd name="connsiteY8" fmla="*/ 2798234 h 2804840"/>
                <a:gd name="connsiteX9" fmla="*/ 2341032 w 3495964"/>
                <a:gd name="connsiteY9" fmla="*/ 2794000 h 2804840"/>
                <a:gd name="connsiteX10" fmla="*/ 2324099 w 3495964"/>
                <a:gd name="connsiteY10" fmla="*/ 2777067 h 2804840"/>
                <a:gd name="connsiteX11" fmla="*/ 1917700 w 3495964"/>
                <a:gd name="connsiteY11" fmla="*/ 2781300 h 2804840"/>
                <a:gd name="connsiteX12" fmla="*/ 2150532 w 3495964"/>
                <a:gd name="connsiteY12" fmla="*/ 2777067 h 2804840"/>
                <a:gd name="connsiteX13" fmla="*/ 1629832 w 3495964"/>
                <a:gd name="connsiteY13" fmla="*/ 2734733 h 2804840"/>
                <a:gd name="connsiteX14" fmla="*/ 1308099 w 3495964"/>
                <a:gd name="connsiteY14" fmla="*/ 2620432 h 2804840"/>
                <a:gd name="connsiteX15" fmla="*/ 1032933 w 3495964"/>
                <a:gd name="connsiteY15" fmla="*/ 2510367 h 2804840"/>
                <a:gd name="connsiteX16" fmla="*/ 681567 w 3495964"/>
                <a:gd name="connsiteY16" fmla="*/ 2349500 h 2804840"/>
                <a:gd name="connsiteX17" fmla="*/ 410633 w 3495964"/>
                <a:gd name="connsiteY17" fmla="*/ 2218266 h 2804840"/>
                <a:gd name="connsiteX18" fmla="*/ 173568 w 3495964"/>
                <a:gd name="connsiteY18" fmla="*/ 2053165 h 2804840"/>
                <a:gd name="connsiteX19" fmla="*/ 0 w 3495964"/>
                <a:gd name="connsiteY19" fmla="*/ 1900767 h 2804840"/>
                <a:gd name="connsiteX20" fmla="*/ 1727200 w 3495964"/>
                <a:gd name="connsiteY20" fmla="*/ 0 h 2804840"/>
                <a:gd name="connsiteX0" fmla="*/ 1727200 w 3495964"/>
                <a:gd name="connsiteY0" fmla="*/ 0 h 2806378"/>
                <a:gd name="connsiteX1" fmla="*/ 1947333 w 3495964"/>
                <a:gd name="connsiteY1" fmla="*/ 55033 h 2806378"/>
                <a:gd name="connsiteX2" fmla="*/ 2175933 w 3495964"/>
                <a:gd name="connsiteY2" fmla="*/ 135466 h 2806378"/>
                <a:gd name="connsiteX3" fmla="*/ 2455333 w 3495964"/>
                <a:gd name="connsiteY3" fmla="*/ 270933 h 2806378"/>
                <a:gd name="connsiteX4" fmla="*/ 2700867 w 3495964"/>
                <a:gd name="connsiteY4" fmla="*/ 436033 h 2806378"/>
                <a:gd name="connsiteX5" fmla="*/ 3318933 w 3495964"/>
                <a:gd name="connsiteY5" fmla="*/ 1193800 h 2806378"/>
                <a:gd name="connsiteX6" fmla="*/ 3484033 w 3495964"/>
                <a:gd name="connsiteY6" fmla="*/ 2146300 h 2806378"/>
                <a:gd name="connsiteX7" fmla="*/ 3060700 w 3495964"/>
                <a:gd name="connsiteY7" fmla="*/ 2692400 h 2806378"/>
                <a:gd name="connsiteX8" fmla="*/ 2552698 w 3495964"/>
                <a:gd name="connsiteY8" fmla="*/ 2798234 h 2806378"/>
                <a:gd name="connsiteX9" fmla="*/ 2341032 w 3495964"/>
                <a:gd name="connsiteY9" fmla="*/ 2794000 h 2806378"/>
                <a:gd name="connsiteX10" fmla="*/ 2319866 w 3495964"/>
                <a:gd name="connsiteY10" fmla="*/ 2802467 h 2806378"/>
                <a:gd name="connsiteX11" fmla="*/ 1917700 w 3495964"/>
                <a:gd name="connsiteY11" fmla="*/ 2781300 h 2806378"/>
                <a:gd name="connsiteX12" fmla="*/ 2150532 w 3495964"/>
                <a:gd name="connsiteY12" fmla="*/ 2777067 h 2806378"/>
                <a:gd name="connsiteX13" fmla="*/ 1629832 w 3495964"/>
                <a:gd name="connsiteY13" fmla="*/ 2734733 h 2806378"/>
                <a:gd name="connsiteX14" fmla="*/ 1308099 w 3495964"/>
                <a:gd name="connsiteY14" fmla="*/ 2620432 h 2806378"/>
                <a:gd name="connsiteX15" fmla="*/ 1032933 w 3495964"/>
                <a:gd name="connsiteY15" fmla="*/ 2510367 h 2806378"/>
                <a:gd name="connsiteX16" fmla="*/ 681567 w 3495964"/>
                <a:gd name="connsiteY16" fmla="*/ 2349500 h 2806378"/>
                <a:gd name="connsiteX17" fmla="*/ 410633 w 3495964"/>
                <a:gd name="connsiteY17" fmla="*/ 2218266 h 2806378"/>
                <a:gd name="connsiteX18" fmla="*/ 173568 w 3495964"/>
                <a:gd name="connsiteY18" fmla="*/ 2053165 h 2806378"/>
                <a:gd name="connsiteX19" fmla="*/ 0 w 3495964"/>
                <a:gd name="connsiteY19" fmla="*/ 1900767 h 2806378"/>
                <a:gd name="connsiteX20" fmla="*/ 1727200 w 3495964"/>
                <a:gd name="connsiteY20" fmla="*/ 0 h 2806378"/>
                <a:gd name="connsiteX0" fmla="*/ 1727200 w 3495964"/>
                <a:gd name="connsiteY0" fmla="*/ 0 h 2806205"/>
                <a:gd name="connsiteX1" fmla="*/ 1947333 w 3495964"/>
                <a:gd name="connsiteY1" fmla="*/ 55033 h 2806205"/>
                <a:gd name="connsiteX2" fmla="*/ 2175933 w 3495964"/>
                <a:gd name="connsiteY2" fmla="*/ 135466 h 2806205"/>
                <a:gd name="connsiteX3" fmla="*/ 2455333 w 3495964"/>
                <a:gd name="connsiteY3" fmla="*/ 270933 h 2806205"/>
                <a:gd name="connsiteX4" fmla="*/ 2700867 w 3495964"/>
                <a:gd name="connsiteY4" fmla="*/ 436033 h 2806205"/>
                <a:gd name="connsiteX5" fmla="*/ 3318933 w 3495964"/>
                <a:gd name="connsiteY5" fmla="*/ 1193800 h 2806205"/>
                <a:gd name="connsiteX6" fmla="*/ 3484033 w 3495964"/>
                <a:gd name="connsiteY6" fmla="*/ 2146300 h 2806205"/>
                <a:gd name="connsiteX7" fmla="*/ 3060700 w 3495964"/>
                <a:gd name="connsiteY7" fmla="*/ 2692400 h 2806205"/>
                <a:gd name="connsiteX8" fmla="*/ 2552698 w 3495964"/>
                <a:gd name="connsiteY8" fmla="*/ 2798234 h 2806205"/>
                <a:gd name="connsiteX9" fmla="*/ 2341032 w 3495964"/>
                <a:gd name="connsiteY9" fmla="*/ 2794000 h 2806205"/>
                <a:gd name="connsiteX10" fmla="*/ 2319866 w 3495964"/>
                <a:gd name="connsiteY10" fmla="*/ 2802467 h 2806205"/>
                <a:gd name="connsiteX11" fmla="*/ 1917700 w 3495964"/>
                <a:gd name="connsiteY11" fmla="*/ 2781300 h 2806205"/>
                <a:gd name="connsiteX12" fmla="*/ 2142065 w 3495964"/>
                <a:gd name="connsiteY12" fmla="*/ 2789767 h 2806205"/>
                <a:gd name="connsiteX13" fmla="*/ 1629832 w 3495964"/>
                <a:gd name="connsiteY13" fmla="*/ 2734733 h 2806205"/>
                <a:gd name="connsiteX14" fmla="*/ 1308099 w 3495964"/>
                <a:gd name="connsiteY14" fmla="*/ 2620432 h 2806205"/>
                <a:gd name="connsiteX15" fmla="*/ 1032933 w 3495964"/>
                <a:gd name="connsiteY15" fmla="*/ 2510367 h 2806205"/>
                <a:gd name="connsiteX16" fmla="*/ 681567 w 3495964"/>
                <a:gd name="connsiteY16" fmla="*/ 2349500 h 2806205"/>
                <a:gd name="connsiteX17" fmla="*/ 410633 w 3495964"/>
                <a:gd name="connsiteY17" fmla="*/ 2218266 h 2806205"/>
                <a:gd name="connsiteX18" fmla="*/ 173568 w 3495964"/>
                <a:gd name="connsiteY18" fmla="*/ 2053165 h 2806205"/>
                <a:gd name="connsiteX19" fmla="*/ 0 w 3495964"/>
                <a:gd name="connsiteY19" fmla="*/ 1900767 h 2806205"/>
                <a:gd name="connsiteX20" fmla="*/ 1727200 w 3495964"/>
                <a:gd name="connsiteY20" fmla="*/ 0 h 2806205"/>
                <a:gd name="connsiteX0" fmla="*/ 1727200 w 3495964"/>
                <a:gd name="connsiteY0" fmla="*/ 0 h 2808490"/>
                <a:gd name="connsiteX1" fmla="*/ 1947333 w 3495964"/>
                <a:gd name="connsiteY1" fmla="*/ 55033 h 2808490"/>
                <a:gd name="connsiteX2" fmla="*/ 2175933 w 3495964"/>
                <a:gd name="connsiteY2" fmla="*/ 135466 h 2808490"/>
                <a:gd name="connsiteX3" fmla="*/ 2455333 w 3495964"/>
                <a:gd name="connsiteY3" fmla="*/ 270933 h 2808490"/>
                <a:gd name="connsiteX4" fmla="*/ 2700867 w 3495964"/>
                <a:gd name="connsiteY4" fmla="*/ 436033 h 2808490"/>
                <a:gd name="connsiteX5" fmla="*/ 3318933 w 3495964"/>
                <a:gd name="connsiteY5" fmla="*/ 1193800 h 2808490"/>
                <a:gd name="connsiteX6" fmla="*/ 3484033 w 3495964"/>
                <a:gd name="connsiteY6" fmla="*/ 2146300 h 2808490"/>
                <a:gd name="connsiteX7" fmla="*/ 3060700 w 3495964"/>
                <a:gd name="connsiteY7" fmla="*/ 2692400 h 2808490"/>
                <a:gd name="connsiteX8" fmla="*/ 2552698 w 3495964"/>
                <a:gd name="connsiteY8" fmla="*/ 2798234 h 2808490"/>
                <a:gd name="connsiteX9" fmla="*/ 2319866 w 3495964"/>
                <a:gd name="connsiteY9" fmla="*/ 2802467 h 2808490"/>
                <a:gd name="connsiteX10" fmla="*/ 1917700 w 3495964"/>
                <a:gd name="connsiteY10" fmla="*/ 2781300 h 2808490"/>
                <a:gd name="connsiteX11" fmla="*/ 2142065 w 3495964"/>
                <a:gd name="connsiteY11" fmla="*/ 2789767 h 2808490"/>
                <a:gd name="connsiteX12" fmla="*/ 1629832 w 3495964"/>
                <a:gd name="connsiteY12" fmla="*/ 2734733 h 2808490"/>
                <a:gd name="connsiteX13" fmla="*/ 1308099 w 3495964"/>
                <a:gd name="connsiteY13" fmla="*/ 2620432 h 2808490"/>
                <a:gd name="connsiteX14" fmla="*/ 1032933 w 3495964"/>
                <a:gd name="connsiteY14" fmla="*/ 2510367 h 2808490"/>
                <a:gd name="connsiteX15" fmla="*/ 681567 w 3495964"/>
                <a:gd name="connsiteY15" fmla="*/ 2349500 h 2808490"/>
                <a:gd name="connsiteX16" fmla="*/ 410633 w 3495964"/>
                <a:gd name="connsiteY16" fmla="*/ 2218266 h 2808490"/>
                <a:gd name="connsiteX17" fmla="*/ 173568 w 3495964"/>
                <a:gd name="connsiteY17" fmla="*/ 2053165 h 2808490"/>
                <a:gd name="connsiteX18" fmla="*/ 0 w 3495964"/>
                <a:gd name="connsiteY18" fmla="*/ 1900767 h 2808490"/>
                <a:gd name="connsiteX19" fmla="*/ 1727200 w 3495964"/>
                <a:gd name="connsiteY19" fmla="*/ 0 h 2808490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29832 w 3495964"/>
                <a:gd name="connsiteY12" fmla="*/ 2734733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68500 w 3495964"/>
                <a:gd name="connsiteY10" fmla="*/ 26797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1934632 w 3495964"/>
                <a:gd name="connsiteY11" fmla="*/ 2696634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2609"/>
                <a:gd name="connsiteX1" fmla="*/ 1947333 w 3495964"/>
                <a:gd name="connsiteY1" fmla="*/ 55033 h 2812609"/>
                <a:gd name="connsiteX2" fmla="*/ 2175933 w 3495964"/>
                <a:gd name="connsiteY2" fmla="*/ 135466 h 2812609"/>
                <a:gd name="connsiteX3" fmla="*/ 2455333 w 3495964"/>
                <a:gd name="connsiteY3" fmla="*/ 270933 h 2812609"/>
                <a:gd name="connsiteX4" fmla="*/ 2700867 w 3495964"/>
                <a:gd name="connsiteY4" fmla="*/ 436033 h 2812609"/>
                <a:gd name="connsiteX5" fmla="*/ 3318933 w 3495964"/>
                <a:gd name="connsiteY5" fmla="*/ 1193800 h 2812609"/>
                <a:gd name="connsiteX6" fmla="*/ 3484033 w 3495964"/>
                <a:gd name="connsiteY6" fmla="*/ 2146300 h 2812609"/>
                <a:gd name="connsiteX7" fmla="*/ 3060700 w 3495964"/>
                <a:gd name="connsiteY7" fmla="*/ 2692400 h 2812609"/>
                <a:gd name="connsiteX8" fmla="*/ 2548465 w 3495964"/>
                <a:gd name="connsiteY8" fmla="*/ 2810934 h 2812609"/>
                <a:gd name="connsiteX9" fmla="*/ 2451100 w 3495964"/>
                <a:gd name="connsiteY9" fmla="*/ 2688167 h 2812609"/>
                <a:gd name="connsiteX10" fmla="*/ 2133600 w 3495964"/>
                <a:gd name="connsiteY10" fmla="*/ 2722034 h 2812609"/>
                <a:gd name="connsiteX11" fmla="*/ 1934632 w 3495964"/>
                <a:gd name="connsiteY11" fmla="*/ 2696634 h 2812609"/>
                <a:gd name="connsiteX12" fmla="*/ 1650998 w 3495964"/>
                <a:gd name="connsiteY12" fmla="*/ 2679700 h 2812609"/>
                <a:gd name="connsiteX13" fmla="*/ 1308099 w 3495964"/>
                <a:gd name="connsiteY13" fmla="*/ 2620432 h 2812609"/>
                <a:gd name="connsiteX14" fmla="*/ 1032933 w 3495964"/>
                <a:gd name="connsiteY14" fmla="*/ 2510367 h 2812609"/>
                <a:gd name="connsiteX15" fmla="*/ 681567 w 3495964"/>
                <a:gd name="connsiteY15" fmla="*/ 2349500 h 2812609"/>
                <a:gd name="connsiteX16" fmla="*/ 410633 w 3495964"/>
                <a:gd name="connsiteY16" fmla="*/ 2218266 h 2812609"/>
                <a:gd name="connsiteX17" fmla="*/ 173568 w 3495964"/>
                <a:gd name="connsiteY17" fmla="*/ 2053165 h 2812609"/>
                <a:gd name="connsiteX18" fmla="*/ 0 w 3495964"/>
                <a:gd name="connsiteY18" fmla="*/ 1900767 h 2812609"/>
                <a:gd name="connsiteX19" fmla="*/ 1727200 w 3495964"/>
                <a:gd name="connsiteY19" fmla="*/ 0 h 281260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133600 w 3495964"/>
                <a:gd name="connsiteY10" fmla="*/ 2722034 h 2722469"/>
                <a:gd name="connsiteX11" fmla="*/ 1934632 w 3495964"/>
                <a:gd name="connsiteY11" fmla="*/ 2696634 h 2722469"/>
                <a:gd name="connsiteX12" fmla="*/ 1650998 w 3495964"/>
                <a:gd name="connsiteY12" fmla="*/ 2679700 h 2722469"/>
                <a:gd name="connsiteX13" fmla="*/ 1308099 w 3495964"/>
                <a:gd name="connsiteY13" fmla="*/ 2620432 h 2722469"/>
                <a:gd name="connsiteX14" fmla="*/ 1032933 w 3495964"/>
                <a:gd name="connsiteY14" fmla="*/ 2510367 h 2722469"/>
                <a:gd name="connsiteX15" fmla="*/ 681567 w 3495964"/>
                <a:gd name="connsiteY15" fmla="*/ 2349500 h 2722469"/>
                <a:gd name="connsiteX16" fmla="*/ 410633 w 3495964"/>
                <a:gd name="connsiteY16" fmla="*/ 2218266 h 2722469"/>
                <a:gd name="connsiteX17" fmla="*/ 173568 w 3495964"/>
                <a:gd name="connsiteY17" fmla="*/ 2053165 h 2722469"/>
                <a:gd name="connsiteX18" fmla="*/ 0 w 3495964"/>
                <a:gd name="connsiteY18" fmla="*/ 1900767 h 2722469"/>
                <a:gd name="connsiteX19" fmla="*/ 1727200 w 3495964"/>
                <a:gd name="connsiteY19" fmla="*/ 0 h 2722469"/>
                <a:gd name="connsiteX0" fmla="*/ 1727200 w 3495964"/>
                <a:gd name="connsiteY0" fmla="*/ 0 h 2724097"/>
                <a:gd name="connsiteX1" fmla="*/ 1947333 w 3495964"/>
                <a:gd name="connsiteY1" fmla="*/ 55033 h 2724097"/>
                <a:gd name="connsiteX2" fmla="*/ 2175933 w 3495964"/>
                <a:gd name="connsiteY2" fmla="*/ 135466 h 2724097"/>
                <a:gd name="connsiteX3" fmla="*/ 2455333 w 3495964"/>
                <a:gd name="connsiteY3" fmla="*/ 270933 h 2724097"/>
                <a:gd name="connsiteX4" fmla="*/ 2700867 w 3495964"/>
                <a:gd name="connsiteY4" fmla="*/ 436033 h 2724097"/>
                <a:gd name="connsiteX5" fmla="*/ 3318933 w 3495964"/>
                <a:gd name="connsiteY5" fmla="*/ 1193800 h 2724097"/>
                <a:gd name="connsiteX6" fmla="*/ 3484033 w 3495964"/>
                <a:gd name="connsiteY6" fmla="*/ 2146300 h 2724097"/>
                <a:gd name="connsiteX7" fmla="*/ 3060700 w 3495964"/>
                <a:gd name="connsiteY7" fmla="*/ 2692400 h 2724097"/>
                <a:gd name="connsiteX8" fmla="*/ 2641598 w 3495964"/>
                <a:gd name="connsiteY8" fmla="*/ 2667001 h 2724097"/>
                <a:gd name="connsiteX9" fmla="*/ 2451100 w 3495964"/>
                <a:gd name="connsiteY9" fmla="*/ 2688167 h 2724097"/>
                <a:gd name="connsiteX10" fmla="*/ 2133600 w 3495964"/>
                <a:gd name="connsiteY10" fmla="*/ 2722034 h 2724097"/>
                <a:gd name="connsiteX11" fmla="*/ 1917699 w 3495964"/>
                <a:gd name="connsiteY11" fmla="*/ 2717801 h 2724097"/>
                <a:gd name="connsiteX12" fmla="*/ 1934632 w 3495964"/>
                <a:gd name="connsiteY12" fmla="*/ 2696634 h 2724097"/>
                <a:gd name="connsiteX13" fmla="*/ 1650998 w 3495964"/>
                <a:gd name="connsiteY13" fmla="*/ 2679700 h 2724097"/>
                <a:gd name="connsiteX14" fmla="*/ 1308099 w 3495964"/>
                <a:gd name="connsiteY14" fmla="*/ 2620432 h 2724097"/>
                <a:gd name="connsiteX15" fmla="*/ 1032933 w 3495964"/>
                <a:gd name="connsiteY15" fmla="*/ 2510367 h 2724097"/>
                <a:gd name="connsiteX16" fmla="*/ 681567 w 3495964"/>
                <a:gd name="connsiteY16" fmla="*/ 2349500 h 2724097"/>
                <a:gd name="connsiteX17" fmla="*/ 410633 w 3495964"/>
                <a:gd name="connsiteY17" fmla="*/ 2218266 h 2724097"/>
                <a:gd name="connsiteX18" fmla="*/ 173568 w 3495964"/>
                <a:gd name="connsiteY18" fmla="*/ 2053165 h 2724097"/>
                <a:gd name="connsiteX19" fmla="*/ 0 w 3495964"/>
                <a:gd name="connsiteY19" fmla="*/ 1900767 h 2724097"/>
                <a:gd name="connsiteX20" fmla="*/ 1727200 w 3495964"/>
                <a:gd name="connsiteY20" fmla="*/ 0 h 2724097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934632 w 3495964"/>
                <a:gd name="connsiteY12" fmla="*/ 2696634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862665 w 3495964"/>
                <a:gd name="connsiteY12" fmla="*/ 2688167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31999 w 3495964"/>
                <a:gd name="connsiteY11" fmla="*/ 2654301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72266 w 3495964"/>
                <a:gd name="connsiteY9" fmla="*/ 2569634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72266 w 3495964"/>
                <a:gd name="connsiteY9" fmla="*/ 25696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5999 w 3495964"/>
                <a:gd name="connsiteY10" fmla="*/ 2650069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324099 w 3495964"/>
                <a:gd name="connsiteY10" fmla="*/ 2641602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6001 w 3495964"/>
                <a:gd name="connsiteY10" fmla="*/ 26627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08099 w 3503307"/>
                <a:gd name="connsiteY14" fmla="*/ 2620432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167"/>
                <a:gd name="connsiteX1" fmla="*/ 1947333 w 3503307"/>
                <a:gd name="connsiteY1" fmla="*/ 55033 h 2688167"/>
                <a:gd name="connsiteX2" fmla="*/ 2175933 w 3503307"/>
                <a:gd name="connsiteY2" fmla="*/ 135466 h 2688167"/>
                <a:gd name="connsiteX3" fmla="*/ 2455333 w 3503307"/>
                <a:gd name="connsiteY3" fmla="*/ 270933 h 2688167"/>
                <a:gd name="connsiteX4" fmla="*/ 2700867 w 3503307"/>
                <a:gd name="connsiteY4" fmla="*/ 436033 h 2688167"/>
                <a:gd name="connsiteX5" fmla="*/ 3318933 w 3503307"/>
                <a:gd name="connsiteY5" fmla="*/ 1193800 h 2688167"/>
                <a:gd name="connsiteX6" fmla="*/ 3484033 w 3503307"/>
                <a:gd name="connsiteY6" fmla="*/ 2146300 h 2688167"/>
                <a:gd name="connsiteX7" fmla="*/ 2946400 w 3503307"/>
                <a:gd name="connsiteY7" fmla="*/ 2391834 h 2688167"/>
                <a:gd name="connsiteX8" fmla="*/ 2717798 w 3503307"/>
                <a:gd name="connsiteY8" fmla="*/ 2514601 h 2688167"/>
                <a:gd name="connsiteX9" fmla="*/ 2493433 w 3503307"/>
                <a:gd name="connsiteY9" fmla="*/ 2607734 h 2688167"/>
                <a:gd name="connsiteX10" fmla="*/ 2286001 w 3503307"/>
                <a:gd name="connsiteY10" fmla="*/ 2662767 h 2688167"/>
                <a:gd name="connsiteX11" fmla="*/ 2065866 w 3503307"/>
                <a:gd name="connsiteY11" fmla="*/ 2675468 h 2688167"/>
                <a:gd name="connsiteX12" fmla="*/ 1862665 w 3503307"/>
                <a:gd name="connsiteY12" fmla="*/ 2688167 h 2688167"/>
                <a:gd name="connsiteX13" fmla="*/ 1650998 w 3503307"/>
                <a:gd name="connsiteY13" fmla="*/ 2679700 h 2688167"/>
                <a:gd name="connsiteX14" fmla="*/ 1333499 w 3503307"/>
                <a:gd name="connsiteY14" fmla="*/ 2611966 h 2688167"/>
                <a:gd name="connsiteX15" fmla="*/ 1032933 w 3503307"/>
                <a:gd name="connsiteY15" fmla="*/ 2510367 h 2688167"/>
                <a:gd name="connsiteX16" fmla="*/ 681567 w 3503307"/>
                <a:gd name="connsiteY16" fmla="*/ 2349500 h 2688167"/>
                <a:gd name="connsiteX17" fmla="*/ 410633 w 3503307"/>
                <a:gd name="connsiteY17" fmla="*/ 2218266 h 2688167"/>
                <a:gd name="connsiteX18" fmla="*/ 173568 w 3503307"/>
                <a:gd name="connsiteY18" fmla="*/ 2053165 h 2688167"/>
                <a:gd name="connsiteX19" fmla="*/ 0 w 3503307"/>
                <a:gd name="connsiteY19" fmla="*/ 1900767 h 2688167"/>
                <a:gd name="connsiteX20" fmla="*/ 1727200 w 3503307"/>
                <a:gd name="connsiteY20" fmla="*/ 0 h 2688167"/>
                <a:gd name="connsiteX0" fmla="*/ 1727200 w 3503307"/>
                <a:gd name="connsiteY0" fmla="*/ 0 h 2692983"/>
                <a:gd name="connsiteX1" fmla="*/ 1947333 w 3503307"/>
                <a:gd name="connsiteY1" fmla="*/ 55033 h 2692983"/>
                <a:gd name="connsiteX2" fmla="*/ 2175933 w 3503307"/>
                <a:gd name="connsiteY2" fmla="*/ 135466 h 2692983"/>
                <a:gd name="connsiteX3" fmla="*/ 2455333 w 3503307"/>
                <a:gd name="connsiteY3" fmla="*/ 270933 h 2692983"/>
                <a:gd name="connsiteX4" fmla="*/ 2700867 w 3503307"/>
                <a:gd name="connsiteY4" fmla="*/ 436033 h 2692983"/>
                <a:gd name="connsiteX5" fmla="*/ 3318933 w 3503307"/>
                <a:gd name="connsiteY5" fmla="*/ 1193800 h 2692983"/>
                <a:gd name="connsiteX6" fmla="*/ 3484033 w 3503307"/>
                <a:gd name="connsiteY6" fmla="*/ 2146300 h 2692983"/>
                <a:gd name="connsiteX7" fmla="*/ 2946400 w 3503307"/>
                <a:gd name="connsiteY7" fmla="*/ 2391834 h 2692983"/>
                <a:gd name="connsiteX8" fmla="*/ 2717798 w 3503307"/>
                <a:gd name="connsiteY8" fmla="*/ 2514601 h 2692983"/>
                <a:gd name="connsiteX9" fmla="*/ 2493433 w 3503307"/>
                <a:gd name="connsiteY9" fmla="*/ 2607734 h 2692983"/>
                <a:gd name="connsiteX10" fmla="*/ 2286001 w 3503307"/>
                <a:gd name="connsiteY10" fmla="*/ 2662767 h 2692983"/>
                <a:gd name="connsiteX11" fmla="*/ 2061633 w 3503307"/>
                <a:gd name="connsiteY11" fmla="*/ 2692401 h 2692983"/>
                <a:gd name="connsiteX12" fmla="*/ 1862665 w 3503307"/>
                <a:gd name="connsiteY12" fmla="*/ 2688167 h 2692983"/>
                <a:gd name="connsiteX13" fmla="*/ 1650998 w 3503307"/>
                <a:gd name="connsiteY13" fmla="*/ 2679700 h 2692983"/>
                <a:gd name="connsiteX14" fmla="*/ 1333499 w 3503307"/>
                <a:gd name="connsiteY14" fmla="*/ 2611966 h 2692983"/>
                <a:gd name="connsiteX15" fmla="*/ 1032933 w 3503307"/>
                <a:gd name="connsiteY15" fmla="*/ 2510367 h 2692983"/>
                <a:gd name="connsiteX16" fmla="*/ 681567 w 3503307"/>
                <a:gd name="connsiteY16" fmla="*/ 2349500 h 2692983"/>
                <a:gd name="connsiteX17" fmla="*/ 410633 w 3503307"/>
                <a:gd name="connsiteY17" fmla="*/ 2218266 h 2692983"/>
                <a:gd name="connsiteX18" fmla="*/ 173568 w 3503307"/>
                <a:gd name="connsiteY18" fmla="*/ 2053165 h 2692983"/>
                <a:gd name="connsiteX19" fmla="*/ 0 w 3503307"/>
                <a:gd name="connsiteY19" fmla="*/ 1900767 h 2692983"/>
                <a:gd name="connsiteX20" fmla="*/ 1727200 w 3503307"/>
                <a:gd name="connsiteY20" fmla="*/ 0 h 2692983"/>
                <a:gd name="connsiteX0" fmla="*/ 1727200 w 3503307"/>
                <a:gd name="connsiteY0" fmla="*/ 0 h 2692423"/>
                <a:gd name="connsiteX1" fmla="*/ 1947333 w 3503307"/>
                <a:gd name="connsiteY1" fmla="*/ 55033 h 2692423"/>
                <a:gd name="connsiteX2" fmla="*/ 2175933 w 3503307"/>
                <a:gd name="connsiteY2" fmla="*/ 135466 h 2692423"/>
                <a:gd name="connsiteX3" fmla="*/ 2455333 w 3503307"/>
                <a:gd name="connsiteY3" fmla="*/ 270933 h 2692423"/>
                <a:gd name="connsiteX4" fmla="*/ 2700867 w 3503307"/>
                <a:gd name="connsiteY4" fmla="*/ 436033 h 2692423"/>
                <a:gd name="connsiteX5" fmla="*/ 3318933 w 3503307"/>
                <a:gd name="connsiteY5" fmla="*/ 1193800 h 2692423"/>
                <a:gd name="connsiteX6" fmla="*/ 3484033 w 3503307"/>
                <a:gd name="connsiteY6" fmla="*/ 2146300 h 2692423"/>
                <a:gd name="connsiteX7" fmla="*/ 2946400 w 3503307"/>
                <a:gd name="connsiteY7" fmla="*/ 2391834 h 2692423"/>
                <a:gd name="connsiteX8" fmla="*/ 2717798 w 3503307"/>
                <a:gd name="connsiteY8" fmla="*/ 2514601 h 2692423"/>
                <a:gd name="connsiteX9" fmla="*/ 2493433 w 3503307"/>
                <a:gd name="connsiteY9" fmla="*/ 2607734 h 2692423"/>
                <a:gd name="connsiteX10" fmla="*/ 2286001 w 3503307"/>
                <a:gd name="connsiteY10" fmla="*/ 2662767 h 2692423"/>
                <a:gd name="connsiteX11" fmla="*/ 2061633 w 3503307"/>
                <a:gd name="connsiteY11" fmla="*/ 2692401 h 2692423"/>
                <a:gd name="connsiteX12" fmla="*/ 1862665 w 3503307"/>
                <a:gd name="connsiteY12" fmla="*/ 2688167 h 2692423"/>
                <a:gd name="connsiteX13" fmla="*/ 1650998 w 3503307"/>
                <a:gd name="connsiteY13" fmla="*/ 2679700 h 2692423"/>
                <a:gd name="connsiteX14" fmla="*/ 1333499 w 3503307"/>
                <a:gd name="connsiteY14" fmla="*/ 2611966 h 2692423"/>
                <a:gd name="connsiteX15" fmla="*/ 1032933 w 3503307"/>
                <a:gd name="connsiteY15" fmla="*/ 2510367 h 2692423"/>
                <a:gd name="connsiteX16" fmla="*/ 681567 w 3503307"/>
                <a:gd name="connsiteY16" fmla="*/ 2349500 h 2692423"/>
                <a:gd name="connsiteX17" fmla="*/ 410633 w 3503307"/>
                <a:gd name="connsiteY17" fmla="*/ 2218266 h 2692423"/>
                <a:gd name="connsiteX18" fmla="*/ 173568 w 3503307"/>
                <a:gd name="connsiteY18" fmla="*/ 2053165 h 2692423"/>
                <a:gd name="connsiteX19" fmla="*/ 0 w 3503307"/>
                <a:gd name="connsiteY19" fmla="*/ 1900767 h 2692423"/>
                <a:gd name="connsiteX20" fmla="*/ 1727200 w 3503307"/>
                <a:gd name="connsiteY20" fmla="*/ 0 h 2692423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749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485357"/>
                <a:gd name="connsiteY0" fmla="*/ 0 h 2692401"/>
                <a:gd name="connsiteX1" fmla="*/ 1947333 w 3485357"/>
                <a:gd name="connsiteY1" fmla="*/ 55033 h 2692401"/>
                <a:gd name="connsiteX2" fmla="*/ 2175933 w 3485357"/>
                <a:gd name="connsiteY2" fmla="*/ 135466 h 2692401"/>
                <a:gd name="connsiteX3" fmla="*/ 2455333 w 3485357"/>
                <a:gd name="connsiteY3" fmla="*/ 270933 h 2692401"/>
                <a:gd name="connsiteX4" fmla="*/ 2700867 w 3485357"/>
                <a:gd name="connsiteY4" fmla="*/ 436033 h 2692401"/>
                <a:gd name="connsiteX5" fmla="*/ 3318933 w 3485357"/>
                <a:gd name="connsiteY5" fmla="*/ 1193800 h 2692401"/>
                <a:gd name="connsiteX6" fmla="*/ 3484033 w 3485357"/>
                <a:gd name="connsiteY6" fmla="*/ 2146300 h 2692401"/>
                <a:gd name="connsiteX7" fmla="*/ 3259666 w 3485357"/>
                <a:gd name="connsiteY7" fmla="*/ 2311403 h 2692401"/>
                <a:gd name="connsiteX8" fmla="*/ 2946400 w 3485357"/>
                <a:gd name="connsiteY8" fmla="*/ 2391834 h 2692401"/>
                <a:gd name="connsiteX9" fmla="*/ 2717798 w 3485357"/>
                <a:gd name="connsiteY9" fmla="*/ 2514601 h 2692401"/>
                <a:gd name="connsiteX10" fmla="*/ 2493433 w 3485357"/>
                <a:gd name="connsiteY10" fmla="*/ 2607734 h 2692401"/>
                <a:gd name="connsiteX11" fmla="*/ 2286001 w 3485357"/>
                <a:gd name="connsiteY11" fmla="*/ 2662767 h 2692401"/>
                <a:gd name="connsiteX12" fmla="*/ 2061633 w 3485357"/>
                <a:gd name="connsiteY12" fmla="*/ 2692401 h 2692401"/>
                <a:gd name="connsiteX13" fmla="*/ 1862665 w 3485357"/>
                <a:gd name="connsiteY13" fmla="*/ 2688167 h 2692401"/>
                <a:gd name="connsiteX14" fmla="*/ 1650998 w 3485357"/>
                <a:gd name="connsiteY14" fmla="*/ 2679700 h 2692401"/>
                <a:gd name="connsiteX15" fmla="*/ 1333499 w 3485357"/>
                <a:gd name="connsiteY15" fmla="*/ 2611966 h 2692401"/>
                <a:gd name="connsiteX16" fmla="*/ 1032933 w 3485357"/>
                <a:gd name="connsiteY16" fmla="*/ 2510367 h 2692401"/>
                <a:gd name="connsiteX17" fmla="*/ 681567 w 3485357"/>
                <a:gd name="connsiteY17" fmla="*/ 2374900 h 2692401"/>
                <a:gd name="connsiteX18" fmla="*/ 410633 w 3485357"/>
                <a:gd name="connsiteY18" fmla="*/ 2218266 h 2692401"/>
                <a:gd name="connsiteX19" fmla="*/ 173568 w 3485357"/>
                <a:gd name="connsiteY19" fmla="*/ 2053165 h 2692401"/>
                <a:gd name="connsiteX20" fmla="*/ 0 w 3485357"/>
                <a:gd name="connsiteY20" fmla="*/ 1900767 h 2692401"/>
                <a:gd name="connsiteX21" fmla="*/ 1727200 w 3485357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46400 w 3486572"/>
                <a:gd name="connsiteY8" fmla="*/ 2391834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0574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5715"/>
                <a:gd name="connsiteY0" fmla="*/ 0 h 2692401"/>
                <a:gd name="connsiteX1" fmla="*/ 1947333 w 3485715"/>
                <a:gd name="connsiteY1" fmla="*/ 55033 h 2692401"/>
                <a:gd name="connsiteX2" fmla="*/ 2175933 w 3485715"/>
                <a:gd name="connsiteY2" fmla="*/ 135466 h 2692401"/>
                <a:gd name="connsiteX3" fmla="*/ 2455333 w 3485715"/>
                <a:gd name="connsiteY3" fmla="*/ 270933 h 2692401"/>
                <a:gd name="connsiteX4" fmla="*/ 2700867 w 3485715"/>
                <a:gd name="connsiteY4" fmla="*/ 436033 h 2692401"/>
                <a:gd name="connsiteX5" fmla="*/ 2916765 w 3485715"/>
                <a:gd name="connsiteY5" fmla="*/ 668870 h 2692401"/>
                <a:gd name="connsiteX6" fmla="*/ 3318933 w 3485715"/>
                <a:gd name="connsiteY6" fmla="*/ 1193800 h 2692401"/>
                <a:gd name="connsiteX7" fmla="*/ 3484033 w 3485715"/>
                <a:gd name="connsiteY7" fmla="*/ 2057400 h 2692401"/>
                <a:gd name="connsiteX8" fmla="*/ 3230033 w 3485715"/>
                <a:gd name="connsiteY8" fmla="*/ 2260603 h 2692401"/>
                <a:gd name="connsiteX9" fmla="*/ 2950633 w 3485715"/>
                <a:gd name="connsiteY9" fmla="*/ 2413001 h 2692401"/>
                <a:gd name="connsiteX10" fmla="*/ 2717798 w 3485715"/>
                <a:gd name="connsiteY10" fmla="*/ 2514601 h 2692401"/>
                <a:gd name="connsiteX11" fmla="*/ 2493433 w 3485715"/>
                <a:gd name="connsiteY11" fmla="*/ 2607734 h 2692401"/>
                <a:gd name="connsiteX12" fmla="*/ 2286001 w 3485715"/>
                <a:gd name="connsiteY12" fmla="*/ 2662767 h 2692401"/>
                <a:gd name="connsiteX13" fmla="*/ 2061633 w 3485715"/>
                <a:gd name="connsiteY13" fmla="*/ 2692401 h 2692401"/>
                <a:gd name="connsiteX14" fmla="*/ 1862665 w 3485715"/>
                <a:gd name="connsiteY14" fmla="*/ 2688167 h 2692401"/>
                <a:gd name="connsiteX15" fmla="*/ 1650998 w 3485715"/>
                <a:gd name="connsiteY15" fmla="*/ 2679700 h 2692401"/>
                <a:gd name="connsiteX16" fmla="*/ 1333499 w 3485715"/>
                <a:gd name="connsiteY16" fmla="*/ 2611966 h 2692401"/>
                <a:gd name="connsiteX17" fmla="*/ 1032933 w 3485715"/>
                <a:gd name="connsiteY17" fmla="*/ 2510367 h 2692401"/>
                <a:gd name="connsiteX18" fmla="*/ 681567 w 3485715"/>
                <a:gd name="connsiteY18" fmla="*/ 2374900 h 2692401"/>
                <a:gd name="connsiteX19" fmla="*/ 410633 w 3485715"/>
                <a:gd name="connsiteY19" fmla="*/ 2218266 h 2692401"/>
                <a:gd name="connsiteX20" fmla="*/ 173568 w 3485715"/>
                <a:gd name="connsiteY20" fmla="*/ 2053165 h 2692401"/>
                <a:gd name="connsiteX21" fmla="*/ 0 w 3485715"/>
                <a:gd name="connsiteY21" fmla="*/ 1900767 h 2692401"/>
                <a:gd name="connsiteX22" fmla="*/ 1727200 w 3485715"/>
                <a:gd name="connsiteY22" fmla="*/ 0 h 2692401"/>
                <a:gd name="connsiteX0" fmla="*/ 1727200 w 3485659"/>
                <a:gd name="connsiteY0" fmla="*/ 0 h 2692401"/>
                <a:gd name="connsiteX1" fmla="*/ 1947333 w 3485659"/>
                <a:gd name="connsiteY1" fmla="*/ 55033 h 2692401"/>
                <a:gd name="connsiteX2" fmla="*/ 2175933 w 3485659"/>
                <a:gd name="connsiteY2" fmla="*/ 135466 h 2692401"/>
                <a:gd name="connsiteX3" fmla="*/ 2455333 w 3485659"/>
                <a:gd name="connsiteY3" fmla="*/ 270933 h 2692401"/>
                <a:gd name="connsiteX4" fmla="*/ 2700867 w 3485659"/>
                <a:gd name="connsiteY4" fmla="*/ 436033 h 2692401"/>
                <a:gd name="connsiteX5" fmla="*/ 2937932 w 3485659"/>
                <a:gd name="connsiteY5" fmla="*/ 664636 h 2692401"/>
                <a:gd name="connsiteX6" fmla="*/ 3318933 w 3485659"/>
                <a:gd name="connsiteY6" fmla="*/ 1193800 h 2692401"/>
                <a:gd name="connsiteX7" fmla="*/ 3484033 w 3485659"/>
                <a:gd name="connsiteY7" fmla="*/ 2057400 h 2692401"/>
                <a:gd name="connsiteX8" fmla="*/ 3230033 w 3485659"/>
                <a:gd name="connsiteY8" fmla="*/ 2260603 h 2692401"/>
                <a:gd name="connsiteX9" fmla="*/ 2950633 w 3485659"/>
                <a:gd name="connsiteY9" fmla="*/ 2413001 h 2692401"/>
                <a:gd name="connsiteX10" fmla="*/ 2717798 w 3485659"/>
                <a:gd name="connsiteY10" fmla="*/ 2514601 h 2692401"/>
                <a:gd name="connsiteX11" fmla="*/ 2493433 w 3485659"/>
                <a:gd name="connsiteY11" fmla="*/ 2607734 h 2692401"/>
                <a:gd name="connsiteX12" fmla="*/ 2286001 w 3485659"/>
                <a:gd name="connsiteY12" fmla="*/ 2662767 h 2692401"/>
                <a:gd name="connsiteX13" fmla="*/ 2061633 w 3485659"/>
                <a:gd name="connsiteY13" fmla="*/ 2692401 h 2692401"/>
                <a:gd name="connsiteX14" fmla="*/ 1862665 w 3485659"/>
                <a:gd name="connsiteY14" fmla="*/ 2688167 h 2692401"/>
                <a:gd name="connsiteX15" fmla="*/ 1650998 w 3485659"/>
                <a:gd name="connsiteY15" fmla="*/ 2679700 h 2692401"/>
                <a:gd name="connsiteX16" fmla="*/ 1333499 w 3485659"/>
                <a:gd name="connsiteY16" fmla="*/ 2611966 h 2692401"/>
                <a:gd name="connsiteX17" fmla="*/ 1032933 w 3485659"/>
                <a:gd name="connsiteY17" fmla="*/ 2510367 h 2692401"/>
                <a:gd name="connsiteX18" fmla="*/ 681567 w 3485659"/>
                <a:gd name="connsiteY18" fmla="*/ 2374900 h 2692401"/>
                <a:gd name="connsiteX19" fmla="*/ 410633 w 3485659"/>
                <a:gd name="connsiteY19" fmla="*/ 2218266 h 2692401"/>
                <a:gd name="connsiteX20" fmla="*/ 173568 w 3485659"/>
                <a:gd name="connsiteY20" fmla="*/ 2053165 h 2692401"/>
                <a:gd name="connsiteX21" fmla="*/ 0 w 3485659"/>
                <a:gd name="connsiteY21" fmla="*/ 1900767 h 2692401"/>
                <a:gd name="connsiteX22" fmla="*/ 1727200 w 3485659"/>
                <a:gd name="connsiteY22" fmla="*/ 0 h 2692401"/>
                <a:gd name="connsiteX0" fmla="*/ 1727200 w 3485365"/>
                <a:gd name="connsiteY0" fmla="*/ 0 h 2692401"/>
                <a:gd name="connsiteX1" fmla="*/ 1947333 w 3485365"/>
                <a:gd name="connsiteY1" fmla="*/ 55033 h 2692401"/>
                <a:gd name="connsiteX2" fmla="*/ 2175933 w 3485365"/>
                <a:gd name="connsiteY2" fmla="*/ 135466 h 2692401"/>
                <a:gd name="connsiteX3" fmla="*/ 2455333 w 3485365"/>
                <a:gd name="connsiteY3" fmla="*/ 270933 h 2692401"/>
                <a:gd name="connsiteX4" fmla="*/ 2700867 w 3485365"/>
                <a:gd name="connsiteY4" fmla="*/ 436033 h 2692401"/>
                <a:gd name="connsiteX5" fmla="*/ 2937932 w 3485365"/>
                <a:gd name="connsiteY5" fmla="*/ 664636 h 2692401"/>
                <a:gd name="connsiteX6" fmla="*/ 3077632 w 3485365"/>
                <a:gd name="connsiteY6" fmla="*/ 829736 h 2692401"/>
                <a:gd name="connsiteX7" fmla="*/ 3318933 w 3485365"/>
                <a:gd name="connsiteY7" fmla="*/ 1193800 h 2692401"/>
                <a:gd name="connsiteX8" fmla="*/ 3484033 w 3485365"/>
                <a:gd name="connsiteY8" fmla="*/ 2057400 h 2692401"/>
                <a:gd name="connsiteX9" fmla="*/ 3230033 w 3485365"/>
                <a:gd name="connsiteY9" fmla="*/ 2260603 h 2692401"/>
                <a:gd name="connsiteX10" fmla="*/ 2950633 w 3485365"/>
                <a:gd name="connsiteY10" fmla="*/ 2413001 h 2692401"/>
                <a:gd name="connsiteX11" fmla="*/ 2717798 w 3485365"/>
                <a:gd name="connsiteY11" fmla="*/ 2514601 h 2692401"/>
                <a:gd name="connsiteX12" fmla="*/ 2493433 w 3485365"/>
                <a:gd name="connsiteY12" fmla="*/ 2607734 h 2692401"/>
                <a:gd name="connsiteX13" fmla="*/ 2286001 w 3485365"/>
                <a:gd name="connsiteY13" fmla="*/ 2662767 h 2692401"/>
                <a:gd name="connsiteX14" fmla="*/ 2061633 w 3485365"/>
                <a:gd name="connsiteY14" fmla="*/ 2692401 h 2692401"/>
                <a:gd name="connsiteX15" fmla="*/ 1862665 w 3485365"/>
                <a:gd name="connsiteY15" fmla="*/ 2688167 h 2692401"/>
                <a:gd name="connsiteX16" fmla="*/ 1650998 w 3485365"/>
                <a:gd name="connsiteY16" fmla="*/ 2679700 h 2692401"/>
                <a:gd name="connsiteX17" fmla="*/ 1333499 w 3485365"/>
                <a:gd name="connsiteY17" fmla="*/ 2611966 h 2692401"/>
                <a:gd name="connsiteX18" fmla="*/ 1032933 w 3485365"/>
                <a:gd name="connsiteY18" fmla="*/ 2510367 h 2692401"/>
                <a:gd name="connsiteX19" fmla="*/ 681567 w 3485365"/>
                <a:gd name="connsiteY19" fmla="*/ 2374900 h 2692401"/>
                <a:gd name="connsiteX20" fmla="*/ 410633 w 3485365"/>
                <a:gd name="connsiteY20" fmla="*/ 2218266 h 2692401"/>
                <a:gd name="connsiteX21" fmla="*/ 173568 w 3485365"/>
                <a:gd name="connsiteY21" fmla="*/ 2053165 h 2692401"/>
                <a:gd name="connsiteX22" fmla="*/ 0 w 3485365"/>
                <a:gd name="connsiteY22" fmla="*/ 1900767 h 2692401"/>
                <a:gd name="connsiteX23" fmla="*/ 1727200 w 3485365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37932 w 3485344"/>
                <a:gd name="connsiteY5" fmla="*/ 6646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394758 w 3485344"/>
                <a:gd name="connsiteY20" fmla="*/ 2234141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62517 w 3485344"/>
                <a:gd name="connsiteY20" fmla="*/ 23971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42949 w 3485344"/>
                <a:gd name="connsiteY19" fmla="*/ 2451103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705100"/>
                <a:gd name="connsiteX1" fmla="*/ 1947333 w 3485344"/>
                <a:gd name="connsiteY1" fmla="*/ 55033 h 2705100"/>
                <a:gd name="connsiteX2" fmla="*/ 2175933 w 3485344"/>
                <a:gd name="connsiteY2" fmla="*/ 135466 h 2705100"/>
                <a:gd name="connsiteX3" fmla="*/ 2455333 w 3485344"/>
                <a:gd name="connsiteY3" fmla="*/ 270933 h 2705100"/>
                <a:gd name="connsiteX4" fmla="*/ 2700867 w 3485344"/>
                <a:gd name="connsiteY4" fmla="*/ 436033 h 2705100"/>
                <a:gd name="connsiteX5" fmla="*/ 2946398 w 3485344"/>
                <a:gd name="connsiteY5" fmla="*/ 651936 h 2705100"/>
                <a:gd name="connsiteX6" fmla="*/ 3090332 w 3485344"/>
                <a:gd name="connsiteY6" fmla="*/ 817036 h 2705100"/>
                <a:gd name="connsiteX7" fmla="*/ 3318933 w 3485344"/>
                <a:gd name="connsiteY7" fmla="*/ 1193800 h 2705100"/>
                <a:gd name="connsiteX8" fmla="*/ 3484033 w 3485344"/>
                <a:gd name="connsiteY8" fmla="*/ 2057400 h 2705100"/>
                <a:gd name="connsiteX9" fmla="*/ 3230033 w 3485344"/>
                <a:gd name="connsiteY9" fmla="*/ 2260603 h 2705100"/>
                <a:gd name="connsiteX10" fmla="*/ 2950633 w 3485344"/>
                <a:gd name="connsiteY10" fmla="*/ 2413001 h 2705100"/>
                <a:gd name="connsiteX11" fmla="*/ 2717798 w 3485344"/>
                <a:gd name="connsiteY11" fmla="*/ 2514601 h 2705100"/>
                <a:gd name="connsiteX12" fmla="*/ 2493433 w 3485344"/>
                <a:gd name="connsiteY12" fmla="*/ 2607734 h 2705100"/>
                <a:gd name="connsiteX13" fmla="*/ 2286001 w 3485344"/>
                <a:gd name="connsiteY13" fmla="*/ 2662767 h 2705100"/>
                <a:gd name="connsiteX14" fmla="*/ 2061633 w 3485344"/>
                <a:gd name="connsiteY14" fmla="*/ 2692401 h 2705100"/>
                <a:gd name="connsiteX15" fmla="*/ 1862665 w 3485344"/>
                <a:gd name="connsiteY15" fmla="*/ 2688167 h 2705100"/>
                <a:gd name="connsiteX16" fmla="*/ 1644648 w 3485344"/>
                <a:gd name="connsiteY16" fmla="*/ 2705100 h 2705100"/>
                <a:gd name="connsiteX17" fmla="*/ 1330324 w 3485344"/>
                <a:gd name="connsiteY17" fmla="*/ 2653241 h 2705100"/>
                <a:gd name="connsiteX18" fmla="*/ 1029758 w 3485344"/>
                <a:gd name="connsiteY18" fmla="*/ 2567517 h 2705100"/>
                <a:gd name="connsiteX19" fmla="*/ 777874 w 3485344"/>
                <a:gd name="connsiteY19" fmla="*/ 2473328 h 2705100"/>
                <a:gd name="connsiteX20" fmla="*/ 608542 w 3485344"/>
                <a:gd name="connsiteY20" fmla="*/ 2371725 h 2705100"/>
                <a:gd name="connsiteX21" fmla="*/ 394758 w 3485344"/>
                <a:gd name="connsiteY21" fmla="*/ 2234141 h 2705100"/>
                <a:gd name="connsiteX22" fmla="*/ 173568 w 3485344"/>
                <a:gd name="connsiteY22" fmla="*/ 2053165 h 2705100"/>
                <a:gd name="connsiteX23" fmla="*/ 0 w 3485344"/>
                <a:gd name="connsiteY23" fmla="*/ 1900767 h 2705100"/>
                <a:gd name="connsiteX24" fmla="*/ 1727200 w 3485344"/>
                <a:gd name="connsiteY24" fmla="*/ 0 h 2705100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50633 w 3485344"/>
                <a:gd name="connsiteY10" fmla="*/ 2413001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44283 w 3485344"/>
                <a:gd name="connsiteY10" fmla="*/ 2397126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20574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96223"/>
                <a:gd name="connsiteY0" fmla="*/ 0 h 2710392"/>
                <a:gd name="connsiteX1" fmla="*/ 1947333 w 3496223"/>
                <a:gd name="connsiteY1" fmla="*/ 55033 h 2710392"/>
                <a:gd name="connsiteX2" fmla="*/ 2175933 w 3496223"/>
                <a:gd name="connsiteY2" fmla="*/ 135466 h 2710392"/>
                <a:gd name="connsiteX3" fmla="*/ 2455333 w 3496223"/>
                <a:gd name="connsiteY3" fmla="*/ 270933 h 2710392"/>
                <a:gd name="connsiteX4" fmla="*/ 2700867 w 3496223"/>
                <a:gd name="connsiteY4" fmla="*/ 436033 h 2710392"/>
                <a:gd name="connsiteX5" fmla="*/ 2946398 w 3496223"/>
                <a:gd name="connsiteY5" fmla="*/ 651936 h 2710392"/>
                <a:gd name="connsiteX6" fmla="*/ 3090332 w 3496223"/>
                <a:gd name="connsiteY6" fmla="*/ 817036 h 2710392"/>
                <a:gd name="connsiteX7" fmla="*/ 3318933 w 3496223"/>
                <a:gd name="connsiteY7" fmla="*/ 1193800 h 2710392"/>
                <a:gd name="connsiteX8" fmla="*/ 3484033 w 3496223"/>
                <a:gd name="connsiteY8" fmla="*/ 1955800 h 2710392"/>
                <a:gd name="connsiteX9" fmla="*/ 3482974 w 3496223"/>
                <a:gd name="connsiteY9" fmla="*/ 1943102 h 2710392"/>
                <a:gd name="connsiteX10" fmla="*/ 3182408 w 3496223"/>
                <a:gd name="connsiteY10" fmla="*/ 2244728 h 2710392"/>
                <a:gd name="connsiteX11" fmla="*/ 2944283 w 3496223"/>
                <a:gd name="connsiteY11" fmla="*/ 2397126 h 2710392"/>
                <a:gd name="connsiteX12" fmla="*/ 2717798 w 3496223"/>
                <a:gd name="connsiteY12" fmla="*/ 2514601 h 2710392"/>
                <a:gd name="connsiteX13" fmla="*/ 2493433 w 3496223"/>
                <a:gd name="connsiteY13" fmla="*/ 2607734 h 2710392"/>
                <a:gd name="connsiteX14" fmla="*/ 2286001 w 3496223"/>
                <a:gd name="connsiteY14" fmla="*/ 2662767 h 2710392"/>
                <a:gd name="connsiteX15" fmla="*/ 2061633 w 3496223"/>
                <a:gd name="connsiteY15" fmla="*/ 2692401 h 2710392"/>
                <a:gd name="connsiteX16" fmla="*/ 1862665 w 3496223"/>
                <a:gd name="connsiteY16" fmla="*/ 2710392 h 2710392"/>
                <a:gd name="connsiteX17" fmla="*/ 1644648 w 3496223"/>
                <a:gd name="connsiteY17" fmla="*/ 2705100 h 2710392"/>
                <a:gd name="connsiteX18" fmla="*/ 1330324 w 3496223"/>
                <a:gd name="connsiteY18" fmla="*/ 2653241 h 2710392"/>
                <a:gd name="connsiteX19" fmla="*/ 1029758 w 3496223"/>
                <a:gd name="connsiteY19" fmla="*/ 2567517 h 2710392"/>
                <a:gd name="connsiteX20" fmla="*/ 777874 w 3496223"/>
                <a:gd name="connsiteY20" fmla="*/ 2473328 h 2710392"/>
                <a:gd name="connsiteX21" fmla="*/ 608542 w 3496223"/>
                <a:gd name="connsiteY21" fmla="*/ 2371725 h 2710392"/>
                <a:gd name="connsiteX22" fmla="*/ 394758 w 3496223"/>
                <a:gd name="connsiteY22" fmla="*/ 2234141 h 2710392"/>
                <a:gd name="connsiteX23" fmla="*/ 173568 w 3496223"/>
                <a:gd name="connsiteY23" fmla="*/ 2053165 h 2710392"/>
                <a:gd name="connsiteX24" fmla="*/ 0 w 3496223"/>
                <a:gd name="connsiteY24" fmla="*/ 1900767 h 2710392"/>
                <a:gd name="connsiteX25" fmla="*/ 1727200 w 3496223"/>
                <a:gd name="connsiteY25" fmla="*/ 0 h 2710392"/>
                <a:gd name="connsiteX0" fmla="*/ 1727200 w 3489716"/>
                <a:gd name="connsiteY0" fmla="*/ 0 h 2710392"/>
                <a:gd name="connsiteX1" fmla="*/ 1947333 w 3489716"/>
                <a:gd name="connsiteY1" fmla="*/ 55033 h 2710392"/>
                <a:gd name="connsiteX2" fmla="*/ 2175933 w 3489716"/>
                <a:gd name="connsiteY2" fmla="*/ 135466 h 2710392"/>
                <a:gd name="connsiteX3" fmla="*/ 2455333 w 3489716"/>
                <a:gd name="connsiteY3" fmla="*/ 270933 h 2710392"/>
                <a:gd name="connsiteX4" fmla="*/ 2700867 w 3489716"/>
                <a:gd name="connsiteY4" fmla="*/ 436033 h 2710392"/>
                <a:gd name="connsiteX5" fmla="*/ 2946398 w 3489716"/>
                <a:gd name="connsiteY5" fmla="*/ 651936 h 2710392"/>
                <a:gd name="connsiteX6" fmla="*/ 3090332 w 3489716"/>
                <a:gd name="connsiteY6" fmla="*/ 817036 h 2710392"/>
                <a:gd name="connsiteX7" fmla="*/ 3318933 w 3489716"/>
                <a:gd name="connsiteY7" fmla="*/ 1193800 h 2710392"/>
                <a:gd name="connsiteX8" fmla="*/ 3406774 w 3489716"/>
                <a:gd name="connsiteY8" fmla="*/ 1552577 h 2710392"/>
                <a:gd name="connsiteX9" fmla="*/ 3484033 w 3489716"/>
                <a:gd name="connsiteY9" fmla="*/ 1955800 h 2710392"/>
                <a:gd name="connsiteX10" fmla="*/ 3482974 w 3489716"/>
                <a:gd name="connsiteY10" fmla="*/ 1943102 h 2710392"/>
                <a:gd name="connsiteX11" fmla="*/ 3182408 w 3489716"/>
                <a:gd name="connsiteY11" fmla="*/ 2244728 h 2710392"/>
                <a:gd name="connsiteX12" fmla="*/ 2944283 w 3489716"/>
                <a:gd name="connsiteY12" fmla="*/ 2397126 h 2710392"/>
                <a:gd name="connsiteX13" fmla="*/ 2717798 w 3489716"/>
                <a:gd name="connsiteY13" fmla="*/ 2514601 h 2710392"/>
                <a:gd name="connsiteX14" fmla="*/ 2493433 w 3489716"/>
                <a:gd name="connsiteY14" fmla="*/ 2607734 h 2710392"/>
                <a:gd name="connsiteX15" fmla="*/ 2286001 w 3489716"/>
                <a:gd name="connsiteY15" fmla="*/ 2662767 h 2710392"/>
                <a:gd name="connsiteX16" fmla="*/ 2061633 w 3489716"/>
                <a:gd name="connsiteY16" fmla="*/ 2692401 h 2710392"/>
                <a:gd name="connsiteX17" fmla="*/ 1862665 w 3489716"/>
                <a:gd name="connsiteY17" fmla="*/ 2710392 h 2710392"/>
                <a:gd name="connsiteX18" fmla="*/ 1644648 w 3489716"/>
                <a:gd name="connsiteY18" fmla="*/ 2705100 h 2710392"/>
                <a:gd name="connsiteX19" fmla="*/ 1330324 w 3489716"/>
                <a:gd name="connsiteY19" fmla="*/ 2653241 h 2710392"/>
                <a:gd name="connsiteX20" fmla="*/ 1029758 w 3489716"/>
                <a:gd name="connsiteY20" fmla="*/ 2567517 h 2710392"/>
                <a:gd name="connsiteX21" fmla="*/ 777874 w 3489716"/>
                <a:gd name="connsiteY21" fmla="*/ 2473328 h 2710392"/>
                <a:gd name="connsiteX22" fmla="*/ 608542 w 3489716"/>
                <a:gd name="connsiteY22" fmla="*/ 2371725 h 2710392"/>
                <a:gd name="connsiteX23" fmla="*/ 394758 w 3489716"/>
                <a:gd name="connsiteY23" fmla="*/ 2234141 h 2710392"/>
                <a:gd name="connsiteX24" fmla="*/ 173568 w 3489716"/>
                <a:gd name="connsiteY24" fmla="*/ 2053165 h 2710392"/>
                <a:gd name="connsiteX25" fmla="*/ 0 w 3489716"/>
                <a:gd name="connsiteY25" fmla="*/ 1900767 h 2710392"/>
                <a:gd name="connsiteX26" fmla="*/ 1727200 w 3489716"/>
                <a:gd name="connsiteY26" fmla="*/ 0 h 2710392"/>
                <a:gd name="connsiteX0" fmla="*/ 1727200 w 3488070"/>
                <a:gd name="connsiteY0" fmla="*/ 0 h 2710392"/>
                <a:gd name="connsiteX1" fmla="*/ 1947333 w 3488070"/>
                <a:gd name="connsiteY1" fmla="*/ 55033 h 2710392"/>
                <a:gd name="connsiteX2" fmla="*/ 2175933 w 3488070"/>
                <a:gd name="connsiteY2" fmla="*/ 135466 h 2710392"/>
                <a:gd name="connsiteX3" fmla="*/ 2455333 w 3488070"/>
                <a:gd name="connsiteY3" fmla="*/ 270933 h 2710392"/>
                <a:gd name="connsiteX4" fmla="*/ 2700867 w 3488070"/>
                <a:gd name="connsiteY4" fmla="*/ 436033 h 2710392"/>
                <a:gd name="connsiteX5" fmla="*/ 2946398 w 3488070"/>
                <a:gd name="connsiteY5" fmla="*/ 651936 h 2710392"/>
                <a:gd name="connsiteX6" fmla="*/ 3090332 w 3488070"/>
                <a:gd name="connsiteY6" fmla="*/ 817036 h 2710392"/>
                <a:gd name="connsiteX7" fmla="*/ 3318933 w 3488070"/>
                <a:gd name="connsiteY7" fmla="*/ 1193800 h 2710392"/>
                <a:gd name="connsiteX8" fmla="*/ 3428999 w 3488070"/>
                <a:gd name="connsiteY8" fmla="*/ 1552577 h 2710392"/>
                <a:gd name="connsiteX9" fmla="*/ 3484033 w 3488070"/>
                <a:gd name="connsiteY9" fmla="*/ 1955800 h 2710392"/>
                <a:gd name="connsiteX10" fmla="*/ 3482974 w 3488070"/>
                <a:gd name="connsiteY10" fmla="*/ 1943102 h 2710392"/>
                <a:gd name="connsiteX11" fmla="*/ 3182408 w 3488070"/>
                <a:gd name="connsiteY11" fmla="*/ 2244728 h 2710392"/>
                <a:gd name="connsiteX12" fmla="*/ 2944283 w 3488070"/>
                <a:gd name="connsiteY12" fmla="*/ 2397126 h 2710392"/>
                <a:gd name="connsiteX13" fmla="*/ 2717798 w 3488070"/>
                <a:gd name="connsiteY13" fmla="*/ 2514601 h 2710392"/>
                <a:gd name="connsiteX14" fmla="*/ 2493433 w 3488070"/>
                <a:gd name="connsiteY14" fmla="*/ 2607734 h 2710392"/>
                <a:gd name="connsiteX15" fmla="*/ 2286001 w 3488070"/>
                <a:gd name="connsiteY15" fmla="*/ 2662767 h 2710392"/>
                <a:gd name="connsiteX16" fmla="*/ 2061633 w 3488070"/>
                <a:gd name="connsiteY16" fmla="*/ 2692401 h 2710392"/>
                <a:gd name="connsiteX17" fmla="*/ 1862665 w 3488070"/>
                <a:gd name="connsiteY17" fmla="*/ 2710392 h 2710392"/>
                <a:gd name="connsiteX18" fmla="*/ 1644648 w 3488070"/>
                <a:gd name="connsiteY18" fmla="*/ 2705100 h 2710392"/>
                <a:gd name="connsiteX19" fmla="*/ 1330324 w 3488070"/>
                <a:gd name="connsiteY19" fmla="*/ 2653241 h 2710392"/>
                <a:gd name="connsiteX20" fmla="*/ 1029758 w 3488070"/>
                <a:gd name="connsiteY20" fmla="*/ 2567517 h 2710392"/>
                <a:gd name="connsiteX21" fmla="*/ 777874 w 3488070"/>
                <a:gd name="connsiteY21" fmla="*/ 2473328 h 2710392"/>
                <a:gd name="connsiteX22" fmla="*/ 608542 w 3488070"/>
                <a:gd name="connsiteY22" fmla="*/ 2371725 h 2710392"/>
                <a:gd name="connsiteX23" fmla="*/ 394758 w 3488070"/>
                <a:gd name="connsiteY23" fmla="*/ 2234141 h 2710392"/>
                <a:gd name="connsiteX24" fmla="*/ 173568 w 3488070"/>
                <a:gd name="connsiteY24" fmla="*/ 2053165 h 2710392"/>
                <a:gd name="connsiteX25" fmla="*/ 0 w 3488070"/>
                <a:gd name="connsiteY25" fmla="*/ 1900767 h 2710392"/>
                <a:gd name="connsiteX26" fmla="*/ 1727200 w 3488070"/>
                <a:gd name="connsiteY26" fmla="*/ 0 h 2710392"/>
                <a:gd name="connsiteX0" fmla="*/ 3482974 w 3575473"/>
                <a:gd name="connsiteY0" fmla="*/ 1943102 h 2710392"/>
                <a:gd name="connsiteX1" fmla="*/ 3182408 w 3575473"/>
                <a:gd name="connsiteY1" fmla="*/ 2244728 h 2710392"/>
                <a:gd name="connsiteX2" fmla="*/ 2944283 w 3575473"/>
                <a:gd name="connsiteY2" fmla="*/ 2397126 h 2710392"/>
                <a:gd name="connsiteX3" fmla="*/ 2717798 w 3575473"/>
                <a:gd name="connsiteY3" fmla="*/ 2514601 h 2710392"/>
                <a:gd name="connsiteX4" fmla="*/ 2493433 w 3575473"/>
                <a:gd name="connsiteY4" fmla="*/ 2607734 h 2710392"/>
                <a:gd name="connsiteX5" fmla="*/ 2286001 w 3575473"/>
                <a:gd name="connsiteY5" fmla="*/ 2662767 h 2710392"/>
                <a:gd name="connsiteX6" fmla="*/ 2061633 w 3575473"/>
                <a:gd name="connsiteY6" fmla="*/ 2692401 h 2710392"/>
                <a:gd name="connsiteX7" fmla="*/ 1862665 w 3575473"/>
                <a:gd name="connsiteY7" fmla="*/ 2710392 h 2710392"/>
                <a:gd name="connsiteX8" fmla="*/ 1644648 w 3575473"/>
                <a:gd name="connsiteY8" fmla="*/ 2705100 h 2710392"/>
                <a:gd name="connsiteX9" fmla="*/ 1330324 w 3575473"/>
                <a:gd name="connsiteY9" fmla="*/ 2653241 h 2710392"/>
                <a:gd name="connsiteX10" fmla="*/ 1029758 w 3575473"/>
                <a:gd name="connsiteY10" fmla="*/ 2567517 h 2710392"/>
                <a:gd name="connsiteX11" fmla="*/ 777874 w 3575473"/>
                <a:gd name="connsiteY11" fmla="*/ 2473328 h 2710392"/>
                <a:gd name="connsiteX12" fmla="*/ 608542 w 3575473"/>
                <a:gd name="connsiteY12" fmla="*/ 2371725 h 2710392"/>
                <a:gd name="connsiteX13" fmla="*/ 394758 w 3575473"/>
                <a:gd name="connsiteY13" fmla="*/ 2234141 h 2710392"/>
                <a:gd name="connsiteX14" fmla="*/ 173568 w 3575473"/>
                <a:gd name="connsiteY14" fmla="*/ 2053165 h 2710392"/>
                <a:gd name="connsiteX15" fmla="*/ 0 w 3575473"/>
                <a:gd name="connsiteY15" fmla="*/ 1900767 h 2710392"/>
                <a:gd name="connsiteX16" fmla="*/ 1727200 w 3575473"/>
                <a:gd name="connsiteY16" fmla="*/ 0 h 2710392"/>
                <a:gd name="connsiteX17" fmla="*/ 1947333 w 3575473"/>
                <a:gd name="connsiteY17" fmla="*/ 55033 h 2710392"/>
                <a:gd name="connsiteX18" fmla="*/ 2175933 w 3575473"/>
                <a:gd name="connsiteY18" fmla="*/ 135466 h 2710392"/>
                <a:gd name="connsiteX19" fmla="*/ 2455333 w 3575473"/>
                <a:gd name="connsiteY19" fmla="*/ 270933 h 2710392"/>
                <a:gd name="connsiteX20" fmla="*/ 2700867 w 3575473"/>
                <a:gd name="connsiteY20" fmla="*/ 436033 h 2710392"/>
                <a:gd name="connsiteX21" fmla="*/ 2946398 w 3575473"/>
                <a:gd name="connsiteY21" fmla="*/ 651936 h 2710392"/>
                <a:gd name="connsiteX22" fmla="*/ 3090332 w 3575473"/>
                <a:gd name="connsiteY22" fmla="*/ 817036 h 2710392"/>
                <a:gd name="connsiteX23" fmla="*/ 3318933 w 3575473"/>
                <a:gd name="connsiteY23" fmla="*/ 1193800 h 2710392"/>
                <a:gd name="connsiteX24" fmla="*/ 3428999 w 3575473"/>
                <a:gd name="connsiteY24" fmla="*/ 1552577 h 2710392"/>
                <a:gd name="connsiteX25" fmla="*/ 3575473 w 3575473"/>
                <a:gd name="connsiteY25" fmla="*/ 20472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2974"/>
                <a:gd name="connsiteY0" fmla="*/ 1943102 h 2710392"/>
                <a:gd name="connsiteX1" fmla="*/ 3182408 w 3482974"/>
                <a:gd name="connsiteY1" fmla="*/ 2244728 h 2710392"/>
                <a:gd name="connsiteX2" fmla="*/ 2944283 w 3482974"/>
                <a:gd name="connsiteY2" fmla="*/ 2397126 h 2710392"/>
                <a:gd name="connsiteX3" fmla="*/ 2717798 w 3482974"/>
                <a:gd name="connsiteY3" fmla="*/ 2514601 h 2710392"/>
                <a:gd name="connsiteX4" fmla="*/ 2493433 w 3482974"/>
                <a:gd name="connsiteY4" fmla="*/ 2607734 h 2710392"/>
                <a:gd name="connsiteX5" fmla="*/ 2286001 w 3482974"/>
                <a:gd name="connsiteY5" fmla="*/ 2662767 h 2710392"/>
                <a:gd name="connsiteX6" fmla="*/ 2061633 w 3482974"/>
                <a:gd name="connsiteY6" fmla="*/ 2692401 h 2710392"/>
                <a:gd name="connsiteX7" fmla="*/ 1862665 w 3482974"/>
                <a:gd name="connsiteY7" fmla="*/ 2710392 h 2710392"/>
                <a:gd name="connsiteX8" fmla="*/ 1644648 w 3482974"/>
                <a:gd name="connsiteY8" fmla="*/ 2705100 h 2710392"/>
                <a:gd name="connsiteX9" fmla="*/ 1330324 w 3482974"/>
                <a:gd name="connsiteY9" fmla="*/ 2653241 h 2710392"/>
                <a:gd name="connsiteX10" fmla="*/ 1029758 w 3482974"/>
                <a:gd name="connsiteY10" fmla="*/ 2567517 h 2710392"/>
                <a:gd name="connsiteX11" fmla="*/ 777874 w 3482974"/>
                <a:gd name="connsiteY11" fmla="*/ 2473328 h 2710392"/>
                <a:gd name="connsiteX12" fmla="*/ 608542 w 3482974"/>
                <a:gd name="connsiteY12" fmla="*/ 2371725 h 2710392"/>
                <a:gd name="connsiteX13" fmla="*/ 394758 w 3482974"/>
                <a:gd name="connsiteY13" fmla="*/ 2234141 h 2710392"/>
                <a:gd name="connsiteX14" fmla="*/ 173568 w 3482974"/>
                <a:gd name="connsiteY14" fmla="*/ 2053165 h 2710392"/>
                <a:gd name="connsiteX15" fmla="*/ 0 w 3482974"/>
                <a:gd name="connsiteY15" fmla="*/ 1900767 h 2710392"/>
                <a:gd name="connsiteX16" fmla="*/ 1727200 w 3482974"/>
                <a:gd name="connsiteY16" fmla="*/ 0 h 2710392"/>
                <a:gd name="connsiteX17" fmla="*/ 1947333 w 3482974"/>
                <a:gd name="connsiteY17" fmla="*/ 55033 h 2710392"/>
                <a:gd name="connsiteX18" fmla="*/ 2175933 w 3482974"/>
                <a:gd name="connsiteY18" fmla="*/ 135466 h 2710392"/>
                <a:gd name="connsiteX19" fmla="*/ 2455333 w 3482974"/>
                <a:gd name="connsiteY19" fmla="*/ 270933 h 2710392"/>
                <a:gd name="connsiteX20" fmla="*/ 2700867 w 3482974"/>
                <a:gd name="connsiteY20" fmla="*/ 436033 h 2710392"/>
                <a:gd name="connsiteX21" fmla="*/ 2946398 w 3482974"/>
                <a:gd name="connsiteY21" fmla="*/ 651936 h 2710392"/>
                <a:gd name="connsiteX22" fmla="*/ 3090332 w 3482974"/>
                <a:gd name="connsiteY22" fmla="*/ 817036 h 2710392"/>
                <a:gd name="connsiteX23" fmla="*/ 3318933 w 3482974"/>
                <a:gd name="connsiteY23" fmla="*/ 1193800 h 2710392"/>
                <a:gd name="connsiteX24" fmla="*/ 3428999 w 3482974"/>
                <a:gd name="connsiteY24" fmla="*/ 1552577 h 2710392"/>
                <a:gd name="connsiteX25" fmla="*/ 3477048 w 3482974"/>
                <a:gd name="connsiteY25" fmla="*/ 1945640 h 2710392"/>
                <a:gd name="connsiteX0" fmla="*/ 3482974 w 3482974"/>
                <a:gd name="connsiteY0" fmla="*/ 1943102 h 2710392"/>
                <a:gd name="connsiteX1" fmla="*/ 3332162 w 3482974"/>
                <a:gd name="connsiteY1" fmla="*/ 209391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1943102 h 2710392"/>
                <a:gd name="connsiteX1" fmla="*/ 3336925 w 3482974"/>
                <a:gd name="connsiteY1" fmla="*/ 210026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82974" h="2710392">
                  <a:moveTo>
                    <a:pt x="3482974" y="1943102"/>
                  </a:moveTo>
                  <a:lnTo>
                    <a:pt x="3336925" y="2100265"/>
                  </a:lnTo>
                  <a:lnTo>
                    <a:pt x="3182408" y="2244728"/>
                  </a:lnTo>
                  <a:cubicBezTo>
                    <a:pt x="3103033" y="2295527"/>
                    <a:pt x="3021718" y="2352147"/>
                    <a:pt x="2944283" y="2397126"/>
                  </a:cubicBezTo>
                  <a:cubicBezTo>
                    <a:pt x="2866848" y="2442105"/>
                    <a:pt x="2793999" y="2473679"/>
                    <a:pt x="2717798" y="2514601"/>
                  </a:cubicBezTo>
                  <a:lnTo>
                    <a:pt x="2493433" y="2607734"/>
                  </a:lnTo>
                  <a:lnTo>
                    <a:pt x="2286001" y="2662767"/>
                  </a:lnTo>
                  <a:lnTo>
                    <a:pt x="2061633" y="2692401"/>
                  </a:lnTo>
                  <a:cubicBezTo>
                    <a:pt x="1991077" y="2700338"/>
                    <a:pt x="1928988" y="2704395"/>
                    <a:pt x="1862665" y="2710392"/>
                  </a:cubicBezTo>
                  <a:lnTo>
                    <a:pt x="1644648" y="2705100"/>
                  </a:lnTo>
                  <a:lnTo>
                    <a:pt x="1330324" y="2653241"/>
                  </a:lnTo>
                  <a:cubicBezTo>
                    <a:pt x="1231546" y="2612319"/>
                    <a:pt x="1134180" y="2612672"/>
                    <a:pt x="1029758" y="2567517"/>
                  </a:cubicBezTo>
                  <a:lnTo>
                    <a:pt x="777874" y="2473328"/>
                  </a:lnTo>
                  <a:lnTo>
                    <a:pt x="608542" y="2371725"/>
                  </a:lnTo>
                  <a:lnTo>
                    <a:pt x="394758" y="2234141"/>
                  </a:lnTo>
                  <a:lnTo>
                    <a:pt x="173568" y="2053165"/>
                  </a:lnTo>
                  <a:lnTo>
                    <a:pt x="0" y="1900767"/>
                  </a:lnTo>
                  <a:cubicBezTo>
                    <a:pt x="258939" y="1558573"/>
                    <a:pt x="1402644" y="307622"/>
                    <a:pt x="1727200" y="0"/>
                  </a:cubicBezTo>
                  <a:lnTo>
                    <a:pt x="1947333" y="55033"/>
                  </a:lnTo>
                  <a:lnTo>
                    <a:pt x="2175933" y="135466"/>
                  </a:lnTo>
                  <a:lnTo>
                    <a:pt x="2455333" y="270933"/>
                  </a:lnTo>
                  <a:cubicBezTo>
                    <a:pt x="2537178" y="325966"/>
                    <a:pt x="2619023" y="372532"/>
                    <a:pt x="2700867" y="436033"/>
                  </a:cubicBezTo>
                  <a:cubicBezTo>
                    <a:pt x="2782711" y="499534"/>
                    <a:pt x="2883604" y="586319"/>
                    <a:pt x="2946398" y="651936"/>
                  </a:cubicBezTo>
                  <a:cubicBezTo>
                    <a:pt x="3009192" y="717553"/>
                    <a:pt x="3026832" y="728842"/>
                    <a:pt x="3090332" y="817036"/>
                  </a:cubicBezTo>
                  <a:cubicBezTo>
                    <a:pt x="3166532" y="942624"/>
                    <a:pt x="3262489" y="1071210"/>
                    <a:pt x="3318933" y="1193800"/>
                  </a:cubicBezTo>
                  <a:cubicBezTo>
                    <a:pt x="3375378" y="1316390"/>
                    <a:pt x="3401482" y="1425577"/>
                    <a:pt x="3428999" y="1552577"/>
                  </a:cubicBezTo>
                  <a:lnTo>
                    <a:pt x="3477048" y="1945640"/>
                  </a:lnTo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39737" y="2785805"/>
              <a:ext cx="2358968" cy="3995551"/>
            </a:xfrm>
            <a:custGeom>
              <a:avLst/>
              <a:gdLst>
                <a:gd name="connsiteX0" fmla="*/ 1877154 w 2403535"/>
                <a:gd name="connsiteY0" fmla="*/ 73788 h 3604755"/>
                <a:gd name="connsiteX1" fmla="*/ 2143854 w 2403535"/>
                <a:gd name="connsiteY1" fmla="*/ 429388 h 3604755"/>
                <a:gd name="connsiteX2" fmla="*/ 2313188 w 2403535"/>
                <a:gd name="connsiteY2" fmla="*/ 848488 h 3604755"/>
                <a:gd name="connsiteX3" fmla="*/ 2402088 w 2403535"/>
                <a:gd name="connsiteY3" fmla="*/ 1415755 h 3604755"/>
                <a:gd name="connsiteX4" fmla="*/ 2351288 w 2403535"/>
                <a:gd name="connsiteY4" fmla="*/ 1978788 h 3604755"/>
                <a:gd name="connsiteX5" fmla="*/ 2143854 w 2403535"/>
                <a:gd name="connsiteY5" fmla="*/ 2537588 h 3604755"/>
                <a:gd name="connsiteX6" fmla="*/ 1894088 w 2403535"/>
                <a:gd name="connsiteY6" fmla="*/ 2922822 h 3604755"/>
                <a:gd name="connsiteX7" fmla="*/ 1500388 w 2403535"/>
                <a:gd name="connsiteY7" fmla="*/ 3303822 h 3604755"/>
                <a:gd name="connsiteX8" fmla="*/ 1119388 w 2403535"/>
                <a:gd name="connsiteY8" fmla="*/ 3557822 h 3604755"/>
                <a:gd name="connsiteX9" fmla="*/ 1005088 w 2403535"/>
                <a:gd name="connsiteY9" fmla="*/ 3562055 h 3604755"/>
                <a:gd name="connsiteX10" fmla="*/ 704521 w 2403535"/>
                <a:gd name="connsiteY10" fmla="*/ 3117555 h 3604755"/>
                <a:gd name="connsiteX11" fmla="*/ 488621 w 2403535"/>
                <a:gd name="connsiteY11" fmla="*/ 2613788 h 3604755"/>
                <a:gd name="connsiteX12" fmla="*/ 243088 w 2403535"/>
                <a:gd name="connsiteY12" fmla="*/ 2177755 h 3604755"/>
                <a:gd name="connsiteX13" fmla="*/ 103388 w 2403535"/>
                <a:gd name="connsiteY13" fmla="*/ 1966088 h 3604755"/>
                <a:gd name="connsiteX14" fmla="*/ 1877154 w 2403535"/>
                <a:gd name="connsiteY14" fmla="*/ 73788 h 3604755"/>
                <a:gd name="connsiteX0" fmla="*/ 1877154 w 2403535"/>
                <a:gd name="connsiteY0" fmla="*/ 0 h 3530967"/>
                <a:gd name="connsiteX1" fmla="*/ 2143854 w 2403535"/>
                <a:gd name="connsiteY1" fmla="*/ 355600 h 3530967"/>
                <a:gd name="connsiteX2" fmla="*/ 2313188 w 2403535"/>
                <a:gd name="connsiteY2" fmla="*/ 774700 h 3530967"/>
                <a:gd name="connsiteX3" fmla="*/ 2402088 w 2403535"/>
                <a:gd name="connsiteY3" fmla="*/ 1341967 h 3530967"/>
                <a:gd name="connsiteX4" fmla="*/ 2351288 w 2403535"/>
                <a:gd name="connsiteY4" fmla="*/ 1905000 h 3530967"/>
                <a:gd name="connsiteX5" fmla="*/ 2143854 w 2403535"/>
                <a:gd name="connsiteY5" fmla="*/ 2463800 h 3530967"/>
                <a:gd name="connsiteX6" fmla="*/ 1894088 w 2403535"/>
                <a:gd name="connsiteY6" fmla="*/ 2849034 h 3530967"/>
                <a:gd name="connsiteX7" fmla="*/ 1500388 w 2403535"/>
                <a:gd name="connsiteY7" fmla="*/ 3230034 h 3530967"/>
                <a:gd name="connsiteX8" fmla="*/ 1119388 w 2403535"/>
                <a:gd name="connsiteY8" fmla="*/ 3484034 h 3530967"/>
                <a:gd name="connsiteX9" fmla="*/ 1005088 w 2403535"/>
                <a:gd name="connsiteY9" fmla="*/ 3488267 h 3530967"/>
                <a:gd name="connsiteX10" fmla="*/ 704521 w 2403535"/>
                <a:gd name="connsiteY10" fmla="*/ 3043767 h 3530967"/>
                <a:gd name="connsiteX11" fmla="*/ 488621 w 2403535"/>
                <a:gd name="connsiteY11" fmla="*/ 2540000 h 3530967"/>
                <a:gd name="connsiteX12" fmla="*/ 243088 w 2403535"/>
                <a:gd name="connsiteY12" fmla="*/ 2103967 h 3530967"/>
                <a:gd name="connsiteX13" fmla="*/ 103388 w 2403535"/>
                <a:gd name="connsiteY13" fmla="*/ 1892300 h 3530967"/>
                <a:gd name="connsiteX14" fmla="*/ 1877154 w 2403535"/>
                <a:gd name="connsiteY14" fmla="*/ 0 h 3530967"/>
                <a:gd name="connsiteX0" fmla="*/ 1877154 w 2403535"/>
                <a:gd name="connsiteY0" fmla="*/ 0 h 3530967"/>
                <a:gd name="connsiteX1" fmla="*/ 2006271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877154 w 2403535"/>
                <a:gd name="connsiteY0" fmla="*/ 102538 h 3633505"/>
                <a:gd name="connsiteX1" fmla="*/ 2022146 w 2403535"/>
                <a:gd name="connsiteY1" fmla="*/ 272930 h 3633505"/>
                <a:gd name="connsiteX2" fmla="*/ 2143854 w 2403535"/>
                <a:gd name="connsiteY2" fmla="*/ 458138 h 3633505"/>
                <a:gd name="connsiteX3" fmla="*/ 2313188 w 2403535"/>
                <a:gd name="connsiteY3" fmla="*/ 877238 h 3633505"/>
                <a:gd name="connsiteX4" fmla="*/ 2402088 w 2403535"/>
                <a:gd name="connsiteY4" fmla="*/ 1444505 h 3633505"/>
                <a:gd name="connsiteX5" fmla="*/ 2351288 w 2403535"/>
                <a:gd name="connsiteY5" fmla="*/ 2007538 h 3633505"/>
                <a:gd name="connsiteX6" fmla="*/ 2143854 w 2403535"/>
                <a:gd name="connsiteY6" fmla="*/ 2566338 h 3633505"/>
                <a:gd name="connsiteX7" fmla="*/ 1894088 w 2403535"/>
                <a:gd name="connsiteY7" fmla="*/ 2951572 h 3633505"/>
                <a:gd name="connsiteX8" fmla="*/ 1500388 w 2403535"/>
                <a:gd name="connsiteY8" fmla="*/ 3332572 h 3633505"/>
                <a:gd name="connsiteX9" fmla="*/ 1119388 w 2403535"/>
                <a:gd name="connsiteY9" fmla="*/ 3586572 h 3633505"/>
                <a:gd name="connsiteX10" fmla="*/ 1005088 w 2403535"/>
                <a:gd name="connsiteY10" fmla="*/ 3590805 h 3633505"/>
                <a:gd name="connsiteX11" fmla="*/ 704521 w 2403535"/>
                <a:gd name="connsiteY11" fmla="*/ 3146305 h 3633505"/>
                <a:gd name="connsiteX12" fmla="*/ 488621 w 2403535"/>
                <a:gd name="connsiteY12" fmla="*/ 2642538 h 3633505"/>
                <a:gd name="connsiteX13" fmla="*/ 243088 w 2403535"/>
                <a:gd name="connsiteY13" fmla="*/ 2206505 h 3633505"/>
                <a:gd name="connsiteX14" fmla="*/ 103388 w 2403535"/>
                <a:gd name="connsiteY14" fmla="*/ 1994838 h 3633505"/>
                <a:gd name="connsiteX15" fmla="*/ 1877154 w 2403535"/>
                <a:gd name="connsiteY15" fmla="*/ 102538 h 3633505"/>
                <a:gd name="connsiteX0" fmla="*/ 1877154 w 2403535"/>
                <a:gd name="connsiteY0" fmla="*/ 0 h 3530967"/>
                <a:gd name="connsiteX1" fmla="*/ 2022146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773766 w 2300147"/>
                <a:gd name="connsiteY0" fmla="*/ 0 h 3530967"/>
                <a:gd name="connsiteX1" fmla="*/ 1918758 w 2300147"/>
                <a:gd name="connsiteY1" fmla="*/ 170392 h 3530967"/>
                <a:gd name="connsiteX2" fmla="*/ 2040466 w 2300147"/>
                <a:gd name="connsiteY2" fmla="*/ 355600 h 3530967"/>
                <a:gd name="connsiteX3" fmla="*/ 2209800 w 2300147"/>
                <a:gd name="connsiteY3" fmla="*/ 774700 h 3530967"/>
                <a:gd name="connsiteX4" fmla="*/ 2298700 w 2300147"/>
                <a:gd name="connsiteY4" fmla="*/ 1341967 h 3530967"/>
                <a:gd name="connsiteX5" fmla="*/ 2247900 w 2300147"/>
                <a:gd name="connsiteY5" fmla="*/ 1905000 h 3530967"/>
                <a:gd name="connsiteX6" fmla="*/ 2040466 w 2300147"/>
                <a:gd name="connsiteY6" fmla="*/ 2463800 h 3530967"/>
                <a:gd name="connsiteX7" fmla="*/ 1790700 w 2300147"/>
                <a:gd name="connsiteY7" fmla="*/ 2849034 h 3530967"/>
                <a:gd name="connsiteX8" fmla="*/ 1397000 w 2300147"/>
                <a:gd name="connsiteY8" fmla="*/ 3230034 h 3530967"/>
                <a:gd name="connsiteX9" fmla="*/ 1016000 w 2300147"/>
                <a:gd name="connsiteY9" fmla="*/ 3484034 h 3530967"/>
                <a:gd name="connsiteX10" fmla="*/ 901700 w 2300147"/>
                <a:gd name="connsiteY10" fmla="*/ 3488267 h 3530967"/>
                <a:gd name="connsiteX11" fmla="*/ 601133 w 2300147"/>
                <a:gd name="connsiteY11" fmla="*/ 3043767 h 3530967"/>
                <a:gd name="connsiteX12" fmla="*/ 385233 w 2300147"/>
                <a:gd name="connsiteY12" fmla="*/ 2540000 h 3530967"/>
                <a:gd name="connsiteX13" fmla="*/ 139700 w 2300147"/>
                <a:gd name="connsiteY13" fmla="*/ 2103967 h 3530967"/>
                <a:gd name="connsiteX14" fmla="*/ 0 w 2300147"/>
                <a:gd name="connsiteY14" fmla="*/ 1892300 h 3530967"/>
                <a:gd name="connsiteX15" fmla="*/ 1773766 w 2300147"/>
                <a:gd name="connsiteY15" fmla="*/ 0 h 3530967"/>
                <a:gd name="connsiteX0" fmla="*/ 1789641 w 2316022"/>
                <a:gd name="connsiteY0" fmla="*/ 103893 h 3634860"/>
                <a:gd name="connsiteX1" fmla="*/ 1934633 w 2316022"/>
                <a:gd name="connsiteY1" fmla="*/ 274285 h 3634860"/>
                <a:gd name="connsiteX2" fmla="*/ 2056341 w 2316022"/>
                <a:gd name="connsiteY2" fmla="*/ 459493 h 3634860"/>
                <a:gd name="connsiteX3" fmla="*/ 2225675 w 2316022"/>
                <a:gd name="connsiteY3" fmla="*/ 878593 h 3634860"/>
                <a:gd name="connsiteX4" fmla="*/ 2314575 w 2316022"/>
                <a:gd name="connsiteY4" fmla="*/ 1445860 h 3634860"/>
                <a:gd name="connsiteX5" fmla="*/ 2263775 w 2316022"/>
                <a:gd name="connsiteY5" fmla="*/ 2008893 h 3634860"/>
                <a:gd name="connsiteX6" fmla="*/ 2056341 w 2316022"/>
                <a:gd name="connsiteY6" fmla="*/ 2567693 h 3634860"/>
                <a:gd name="connsiteX7" fmla="*/ 1806575 w 2316022"/>
                <a:gd name="connsiteY7" fmla="*/ 2952927 h 3634860"/>
                <a:gd name="connsiteX8" fmla="*/ 1412875 w 2316022"/>
                <a:gd name="connsiteY8" fmla="*/ 3333927 h 3634860"/>
                <a:gd name="connsiteX9" fmla="*/ 1031875 w 2316022"/>
                <a:gd name="connsiteY9" fmla="*/ 3587927 h 3634860"/>
                <a:gd name="connsiteX10" fmla="*/ 917575 w 2316022"/>
                <a:gd name="connsiteY10" fmla="*/ 3592160 h 3634860"/>
                <a:gd name="connsiteX11" fmla="*/ 617008 w 2316022"/>
                <a:gd name="connsiteY11" fmla="*/ 3147660 h 3634860"/>
                <a:gd name="connsiteX12" fmla="*/ 401108 w 2316022"/>
                <a:gd name="connsiteY12" fmla="*/ 2643893 h 3634860"/>
                <a:gd name="connsiteX13" fmla="*/ 155575 w 2316022"/>
                <a:gd name="connsiteY13" fmla="*/ 2207860 h 3634860"/>
                <a:gd name="connsiteX14" fmla="*/ 0 w 2316022"/>
                <a:gd name="connsiteY14" fmla="*/ 2015243 h 3634860"/>
                <a:gd name="connsiteX15" fmla="*/ 1789641 w 2316022"/>
                <a:gd name="connsiteY15" fmla="*/ 103893 h 3634860"/>
                <a:gd name="connsiteX0" fmla="*/ 1870662 w 2412918"/>
                <a:gd name="connsiteY0" fmla="*/ 103893 h 3634860"/>
                <a:gd name="connsiteX1" fmla="*/ 2031529 w 2412918"/>
                <a:gd name="connsiteY1" fmla="*/ 274285 h 3634860"/>
                <a:gd name="connsiteX2" fmla="*/ 2153237 w 2412918"/>
                <a:gd name="connsiteY2" fmla="*/ 459493 h 3634860"/>
                <a:gd name="connsiteX3" fmla="*/ 2322571 w 2412918"/>
                <a:gd name="connsiteY3" fmla="*/ 878593 h 3634860"/>
                <a:gd name="connsiteX4" fmla="*/ 2411471 w 2412918"/>
                <a:gd name="connsiteY4" fmla="*/ 1445860 h 3634860"/>
                <a:gd name="connsiteX5" fmla="*/ 2360671 w 2412918"/>
                <a:gd name="connsiteY5" fmla="*/ 2008893 h 3634860"/>
                <a:gd name="connsiteX6" fmla="*/ 2153237 w 2412918"/>
                <a:gd name="connsiteY6" fmla="*/ 2567693 h 3634860"/>
                <a:gd name="connsiteX7" fmla="*/ 1903471 w 2412918"/>
                <a:gd name="connsiteY7" fmla="*/ 2952927 h 3634860"/>
                <a:gd name="connsiteX8" fmla="*/ 1509771 w 2412918"/>
                <a:gd name="connsiteY8" fmla="*/ 3333927 h 3634860"/>
                <a:gd name="connsiteX9" fmla="*/ 1128771 w 2412918"/>
                <a:gd name="connsiteY9" fmla="*/ 3587927 h 3634860"/>
                <a:gd name="connsiteX10" fmla="*/ 1014471 w 2412918"/>
                <a:gd name="connsiteY10" fmla="*/ 3592160 h 3634860"/>
                <a:gd name="connsiteX11" fmla="*/ 713904 w 2412918"/>
                <a:gd name="connsiteY11" fmla="*/ 3147660 h 3634860"/>
                <a:gd name="connsiteX12" fmla="*/ 498004 w 2412918"/>
                <a:gd name="connsiteY12" fmla="*/ 2643893 h 3634860"/>
                <a:gd name="connsiteX13" fmla="*/ 252471 w 2412918"/>
                <a:gd name="connsiteY13" fmla="*/ 2207860 h 3634860"/>
                <a:gd name="connsiteX14" fmla="*/ 96896 w 2412918"/>
                <a:gd name="connsiteY14" fmla="*/ 2015243 h 3634860"/>
                <a:gd name="connsiteX15" fmla="*/ 1870662 w 2412918"/>
                <a:gd name="connsiteY15" fmla="*/ 103893 h 3634860"/>
                <a:gd name="connsiteX0" fmla="*/ 1870662 w 2412918"/>
                <a:gd name="connsiteY0" fmla="*/ 0 h 3530967"/>
                <a:gd name="connsiteX1" fmla="*/ 2031529 w 2412918"/>
                <a:gd name="connsiteY1" fmla="*/ 170392 h 3530967"/>
                <a:gd name="connsiteX2" fmla="*/ 2153237 w 2412918"/>
                <a:gd name="connsiteY2" fmla="*/ 355600 h 3530967"/>
                <a:gd name="connsiteX3" fmla="*/ 2322571 w 2412918"/>
                <a:gd name="connsiteY3" fmla="*/ 774700 h 3530967"/>
                <a:gd name="connsiteX4" fmla="*/ 2411471 w 2412918"/>
                <a:gd name="connsiteY4" fmla="*/ 1341967 h 3530967"/>
                <a:gd name="connsiteX5" fmla="*/ 2360671 w 2412918"/>
                <a:gd name="connsiteY5" fmla="*/ 1905000 h 3530967"/>
                <a:gd name="connsiteX6" fmla="*/ 2153237 w 2412918"/>
                <a:gd name="connsiteY6" fmla="*/ 2463800 h 3530967"/>
                <a:gd name="connsiteX7" fmla="*/ 1903471 w 2412918"/>
                <a:gd name="connsiteY7" fmla="*/ 2849034 h 3530967"/>
                <a:gd name="connsiteX8" fmla="*/ 1509771 w 2412918"/>
                <a:gd name="connsiteY8" fmla="*/ 3230034 h 3530967"/>
                <a:gd name="connsiteX9" fmla="*/ 1128771 w 2412918"/>
                <a:gd name="connsiteY9" fmla="*/ 3484034 h 3530967"/>
                <a:gd name="connsiteX10" fmla="*/ 1014471 w 2412918"/>
                <a:gd name="connsiteY10" fmla="*/ 3488267 h 3530967"/>
                <a:gd name="connsiteX11" fmla="*/ 713904 w 2412918"/>
                <a:gd name="connsiteY11" fmla="*/ 3043767 h 3530967"/>
                <a:gd name="connsiteX12" fmla="*/ 498004 w 2412918"/>
                <a:gd name="connsiteY12" fmla="*/ 2540000 h 3530967"/>
                <a:gd name="connsiteX13" fmla="*/ 252471 w 2412918"/>
                <a:gd name="connsiteY13" fmla="*/ 2103967 h 3530967"/>
                <a:gd name="connsiteX14" fmla="*/ 96896 w 2412918"/>
                <a:gd name="connsiteY14" fmla="*/ 1911350 h 3530967"/>
                <a:gd name="connsiteX15" fmla="*/ 1870662 w 2412918"/>
                <a:gd name="connsiteY15" fmla="*/ 0 h 3530967"/>
                <a:gd name="connsiteX0" fmla="*/ 1880866 w 2413597"/>
                <a:gd name="connsiteY0" fmla="*/ 0 h 3540492"/>
                <a:gd name="connsiteX1" fmla="*/ 2032208 w 2413597"/>
                <a:gd name="connsiteY1" fmla="*/ 179917 h 3540492"/>
                <a:gd name="connsiteX2" fmla="*/ 2153916 w 2413597"/>
                <a:gd name="connsiteY2" fmla="*/ 365125 h 3540492"/>
                <a:gd name="connsiteX3" fmla="*/ 2323250 w 2413597"/>
                <a:gd name="connsiteY3" fmla="*/ 784225 h 3540492"/>
                <a:gd name="connsiteX4" fmla="*/ 2412150 w 2413597"/>
                <a:gd name="connsiteY4" fmla="*/ 1351492 h 3540492"/>
                <a:gd name="connsiteX5" fmla="*/ 2361350 w 2413597"/>
                <a:gd name="connsiteY5" fmla="*/ 1914525 h 3540492"/>
                <a:gd name="connsiteX6" fmla="*/ 2153916 w 2413597"/>
                <a:gd name="connsiteY6" fmla="*/ 2473325 h 3540492"/>
                <a:gd name="connsiteX7" fmla="*/ 1904150 w 2413597"/>
                <a:gd name="connsiteY7" fmla="*/ 2858559 h 3540492"/>
                <a:gd name="connsiteX8" fmla="*/ 1510450 w 2413597"/>
                <a:gd name="connsiteY8" fmla="*/ 3239559 h 3540492"/>
                <a:gd name="connsiteX9" fmla="*/ 1129450 w 2413597"/>
                <a:gd name="connsiteY9" fmla="*/ 3493559 h 3540492"/>
                <a:gd name="connsiteX10" fmla="*/ 1015150 w 2413597"/>
                <a:gd name="connsiteY10" fmla="*/ 3497792 h 3540492"/>
                <a:gd name="connsiteX11" fmla="*/ 714583 w 2413597"/>
                <a:gd name="connsiteY11" fmla="*/ 3053292 h 3540492"/>
                <a:gd name="connsiteX12" fmla="*/ 498683 w 2413597"/>
                <a:gd name="connsiteY12" fmla="*/ 2549525 h 3540492"/>
                <a:gd name="connsiteX13" fmla="*/ 253150 w 2413597"/>
                <a:gd name="connsiteY13" fmla="*/ 2113492 h 3540492"/>
                <a:gd name="connsiteX14" fmla="*/ 97575 w 2413597"/>
                <a:gd name="connsiteY14" fmla="*/ 1920875 h 3540492"/>
                <a:gd name="connsiteX15" fmla="*/ 1880866 w 2413597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71081"/>
                <a:gd name="connsiteX1" fmla="*/ 1934633 w 2316022"/>
                <a:gd name="connsiteY1" fmla="*/ 179917 h 3571081"/>
                <a:gd name="connsiteX2" fmla="*/ 2056341 w 2316022"/>
                <a:gd name="connsiteY2" fmla="*/ 365125 h 3571081"/>
                <a:gd name="connsiteX3" fmla="*/ 2225675 w 2316022"/>
                <a:gd name="connsiteY3" fmla="*/ 784225 h 3571081"/>
                <a:gd name="connsiteX4" fmla="*/ 2314575 w 2316022"/>
                <a:gd name="connsiteY4" fmla="*/ 1351492 h 3571081"/>
                <a:gd name="connsiteX5" fmla="*/ 2263775 w 2316022"/>
                <a:gd name="connsiteY5" fmla="*/ 1914525 h 3571081"/>
                <a:gd name="connsiteX6" fmla="*/ 2056341 w 2316022"/>
                <a:gd name="connsiteY6" fmla="*/ 2473325 h 3571081"/>
                <a:gd name="connsiteX7" fmla="*/ 1806575 w 2316022"/>
                <a:gd name="connsiteY7" fmla="*/ 2858559 h 3571081"/>
                <a:gd name="connsiteX8" fmla="*/ 1412875 w 2316022"/>
                <a:gd name="connsiteY8" fmla="*/ 3239559 h 3571081"/>
                <a:gd name="connsiteX9" fmla="*/ 1031875 w 2316022"/>
                <a:gd name="connsiteY9" fmla="*/ 3493559 h 3571081"/>
                <a:gd name="connsiteX10" fmla="*/ 927100 w 2316022"/>
                <a:gd name="connsiteY10" fmla="*/ 3539067 h 3571081"/>
                <a:gd name="connsiteX11" fmla="*/ 617008 w 2316022"/>
                <a:gd name="connsiteY11" fmla="*/ 3053292 h 3571081"/>
                <a:gd name="connsiteX12" fmla="*/ 401108 w 2316022"/>
                <a:gd name="connsiteY12" fmla="*/ 2549525 h 3571081"/>
                <a:gd name="connsiteX13" fmla="*/ 155575 w 2316022"/>
                <a:gd name="connsiteY13" fmla="*/ 2113492 h 3571081"/>
                <a:gd name="connsiteX14" fmla="*/ 0 w 2316022"/>
                <a:gd name="connsiteY14" fmla="*/ 1920875 h 3571081"/>
                <a:gd name="connsiteX15" fmla="*/ 1783291 w 2316022"/>
                <a:gd name="connsiteY15" fmla="*/ 0 h 3571081"/>
                <a:gd name="connsiteX0" fmla="*/ 1783291 w 2316022"/>
                <a:gd name="connsiteY0" fmla="*/ 0 h 3539067"/>
                <a:gd name="connsiteX1" fmla="*/ 1934633 w 2316022"/>
                <a:gd name="connsiteY1" fmla="*/ 179917 h 3539067"/>
                <a:gd name="connsiteX2" fmla="*/ 2056341 w 2316022"/>
                <a:gd name="connsiteY2" fmla="*/ 365125 h 3539067"/>
                <a:gd name="connsiteX3" fmla="*/ 2225675 w 2316022"/>
                <a:gd name="connsiteY3" fmla="*/ 784225 h 3539067"/>
                <a:gd name="connsiteX4" fmla="*/ 2314575 w 2316022"/>
                <a:gd name="connsiteY4" fmla="*/ 1351492 h 3539067"/>
                <a:gd name="connsiteX5" fmla="*/ 2263775 w 2316022"/>
                <a:gd name="connsiteY5" fmla="*/ 1914525 h 3539067"/>
                <a:gd name="connsiteX6" fmla="*/ 2056341 w 2316022"/>
                <a:gd name="connsiteY6" fmla="*/ 2473325 h 3539067"/>
                <a:gd name="connsiteX7" fmla="*/ 1806575 w 2316022"/>
                <a:gd name="connsiteY7" fmla="*/ 2858559 h 3539067"/>
                <a:gd name="connsiteX8" fmla="*/ 1412875 w 2316022"/>
                <a:gd name="connsiteY8" fmla="*/ 3239559 h 3539067"/>
                <a:gd name="connsiteX9" fmla="*/ 1031875 w 2316022"/>
                <a:gd name="connsiteY9" fmla="*/ 3493559 h 3539067"/>
                <a:gd name="connsiteX10" fmla="*/ 927100 w 2316022"/>
                <a:gd name="connsiteY10" fmla="*/ 3539067 h 3539067"/>
                <a:gd name="connsiteX11" fmla="*/ 617008 w 2316022"/>
                <a:gd name="connsiteY11" fmla="*/ 3053292 h 3539067"/>
                <a:gd name="connsiteX12" fmla="*/ 401108 w 2316022"/>
                <a:gd name="connsiteY12" fmla="*/ 2549525 h 3539067"/>
                <a:gd name="connsiteX13" fmla="*/ 155575 w 2316022"/>
                <a:gd name="connsiteY13" fmla="*/ 2113492 h 3539067"/>
                <a:gd name="connsiteX14" fmla="*/ 0 w 2316022"/>
                <a:gd name="connsiteY14" fmla="*/ 1920875 h 3539067"/>
                <a:gd name="connsiteX15" fmla="*/ 1783291 w 2316022"/>
                <a:gd name="connsiteY15" fmla="*/ 0 h 3539067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927100 w 2316022"/>
                <a:gd name="connsiteY11" fmla="*/ 3539067 h 3887259"/>
                <a:gd name="connsiteX12" fmla="*/ 617008 w 2316022"/>
                <a:gd name="connsiteY12" fmla="*/ 3053292 h 3887259"/>
                <a:gd name="connsiteX13" fmla="*/ 401108 w 2316022"/>
                <a:gd name="connsiteY13" fmla="*/ 2549525 h 3887259"/>
                <a:gd name="connsiteX14" fmla="*/ 155575 w 2316022"/>
                <a:gd name="connsiteY14" fmla="*/ 2113492 h 3887259"/>
                <a:gd name="connsiteX15" fmla="*/ 0 w 2316022"/>
                <a:gd name="connsiteY15" fmla="*/ 1920875 h 3887259"/>
                <a:gd name="connsiteX16" fmla="*/ 1783291 w 2316022"/>
                <a:gd name="connsiteY16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911585"/>
                <a:gd name="connsiteX1" fmla="*/ 1934633 w 2316022"/>
                <a:gd name="connsiteY1" fmla="*/ 179917 h 3911585"/>
                <a:gd name="connsiteX2" fmla="*/ 2056341 w 2316022"/>
                <a:gd name="connsiteY2" fmla="*/ 365125 h 3911585"/>
                <a:gd name="connsiteX3" fmla="*/ 2225675 w 2316022"/>
                <a:gd name="connsiteY3" fmla="*/ 784225 h 3911585"/>
                <a:gd name="connsiteX4" fmla="*/ 2314575 w 2316022"/>
                <a:gd name="connsiteY4" fmla="*/ 1351492 h 3911585"/>
                <a:gd name="connsiteX5" fmla="*/ 2263775 w 2316022"/>
                <a:gd name="connsiteY5" fmla="*/ 1914525 h 3911585"/>
                <a:gd name="connsiteX6" fmla="*/ 2056341 w 2316022"/>
                <a:gd name="connsiteY6" fmla="*/ 2473325 h 3911585"/>
                <a:gd name="connsiteX7" fmla="*/ 1806575 w 2316022"/>
                <a:gd name="connsiteY7" fmla="*/ 2858559 h 3911585"/>
                <a:gd name="connsiteX8" fmla="*/ 1412875 w 2316022"/>
                <a:gd name="connsiteY8" fmla="*/ 3239559 h 3911585"/>
                <a:gd name="connsiteX9" fmla="*/ 1308100 w 2316022"/>
                <a:gd name="connsiteY9" fmla="*/ 3887259 h 3911585"/>
                <a:gd name="connsiteX10" fmla="*/ 1140883 w 2316022"/>
                <a:gd name="connsiteY10" fmla="*/ 3761317 h 3911585"/>
                <a:gd name="connsiteX11" fmla="*/ 1096433 w 2316022"/>
                <a:gd name="connsiteY11" fmla="*/ 3720042 h 3911585"/>
                <a:gd name="connsiteX12" fmla="*/ 927100 w 2316022"/>
                <a:gd name="connsiteY12" fmla="*/ 3539067 h 3911585"/>
                <a:gd name="connsiteX13" fmla="*/ 617008 w 2316022"/>
                <a:gd name="connsiteY13" fmla="*/ 3053292 h 3911585"/>
                <a:gd name="connsiteX14" fmla="*/ 401108 w 2316022"/>
                <a:gd name="connsiteY14" fmla="*/ 2549525 h 3911585"/>
                <a:gd name="connsiteX15" fmla="*/ 155575 w 2316022"/>
                <a:gd name="connsiteY15" fmla="*/ 2113492 h 3911585"/>
                <a:gd name="connsiteX16" fmla="*/ 0 w 2316022"/>
                <a:gd name="connsiteY16" fmla="*/ 1920875 h 3911585"/>
                <a:gd name="connsiteX17" fmla="*/ 1783291 w 2316022"/>
                <a:gd name="connsiteY17" fmla="*/ 0 h 3911585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40883 w 2316022"/>
                <a:gd name="connsiteY10" fmla="*/ 37613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613958 w 2316022"/>
                <a:gd name="connsiteY8" fmla="*/ 3386667 h 3887259"/>
                <a:gd name="connsiteX9" fmla="*/ 1412875 w 2316022"/>
                <a:gd name="connsiteY9" fmla="*/ 3239559 h 3887259"/>
                <a:gd name="connsiteX10" fmla="*/ 1308100 w 2316022"/>
                <a:gd name="connsiteY10" fmla="*/ 3887259 h 3887259"/>
                <a:gd name="connsiteX11" fmla="*/ 1140883 w 2316022"/>
                <a:gd name="connsiteY11" fmla="*/ 3761317 h 3887259"/>
                <a:gd name="connsiteX12" fmla="*/ 1096433 w 2316022"/>
                <a:gd name="connsiteY12" fmla="*/ 3720042 h 3887259"/>
                <a:gd name="connsiteX13" fmla="*/ 927100 w 2316022"/>
                <a:gd name="connsiteY13" fmla="*/ 3539067 h 3887259"/>
                <a:gd name="connsiteX14" fmla="*/ 617008 w 2316022"/>
                <a:gd name="connsiteY14" fmla="*/ 3053292 h 3887259"/>
                <a:gd name="connsiteX15" fmla="*/ 401108 w 2316022"/>
                <a:gd name="connsiteY15" fmla="*/ 2549525 h 3887259"/>
                <a:gd name="connsiteX16" fmla="*/ 155575 w 2316022"/>
                <a:gd name="connsiteY16" fmla="*/ 2113492 h 3887259"/>
                <a:gd name="connsiteX17" fmla="*/ 0 w 2316022"/>
                <a:gd name="connsiteY17" fmla="*/ 1920875 h 3887259"/>
                <a:gd name="connsiteX18" fmla="*/ 1783291 w 2316022"/>
                <a:gd name="connsiteY18" fmla="*/ 0 h 3887259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1806575 w 2316022"/>
                <a:gd name="connsiteY7" fmla="*/ 285855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2016125 w 2316022"/>
                <a:gd name="connsiteY7" fmla="*/ 291570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613958 w 2315318"/>
                <a:gd name="connsiteY8" fmla="*/ 3386667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775883 w 2315318"/>
                <a:gd name="connsiteY8" fmla="*/ 3434292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7272"/>
                <a:gd name="connsiteX1" fmla="*/ 1934633 w 2315318"/>
                <a:gd name="connsiteY1" fmla="*/ 179917 h 3887272"/>
                <a:gd name="connsiteX2" fmla="*/ 2056341 w 2315318"/>
                <a:gd name="connsiteY2" fmla="*/ 365125 h 3887272"/>
                <a:gd name="connsiteX3" fmla="*/ 2225675 w 2315318"/>
                <a:gd name="connsiteY3" fmla="*/ 784225 h 3887272"/>
                <a:gd name="connsiteX4" fmla="*/ 2314575 w 2315318"/>
                <a:gd name="connsiteY4" fmla="*/ 1351492 h 3887272"/>
                <a:gd name="connsiteX5" fmla="*/ 2263775 w 2315318"/>
                <a:gd name="connsiteY5" fmla="*/ 1914525 h 3887272"/>
                <a:gd name="connsiteX6" fmla="*/ 2186516 w 2315318"/>
                <a:gd name="connsiteY6" fmla="*/ 2489200 h 3887272"/>
                <a:gd name="connsiteX7" fmla="*/ 2016125 w 2315318"/>
                <a:gd name="connsiteY7" fmla="*/ 2915709 h 3887272"/>
                <a:gd name="connsiteX8" fmla="*/ 1775883 w 2315318"/>
                <a:gd name="connsiteY8" fmla="*/ 3434292 h 3887272"/>
                <a:gd name="connsiteX9" fmla="*/ 1555750 w 2315318"/>
                <a:gd name="connsiteY9" fmla="*/ 3753909 h 3887272"/>
                <a:gd name="connsiteX10" fmla="*/ 1308100 w 2315318"/>
                <a:gd name="connsiteY10" fmla="*/ 3887259 h 3887272"/>
                <a:gd name="connsiteX11" fmla="*/ 1140883 w 2315318"/>
                <a:gd name="connsiteY11" fmla="*/ 3761317 h 3887272"/>
                <a:gd name="connsiteX12" fmla="*/ 1096433 w 2315318"/>
                <a:gd name="connsiteY12" fmla="*/ 3720042 h 3887272"/>
                <a:gd name="connsiteX13" fmla="*/ 927100 w 2315318"/>
                <a:gd name="connsiteY13" fmla="*/ 3539067 h 3887272"/>
                <a:gd name="connsiteX14" fmla="*/ 617008 w 2315318"/>
                <a:gd name="connsiteY14" fmla="*/ 3053292 h 3887272"/>
                <a:gd name="connsiteX15" fmla="*/ 401108 w 2315318"/>
                <a:gd name="connsiteY15" fmla="*/ 2549525 h 3887272"/>
                <a:gd name="connsiteX16" fmla="*/ 155575 w 2315318"/>
                <a:gd name="connsiteY16" fmla="*/ 2113492 h 3887272"/>
                <a:gd name="connsiteX17" fmla="*/ 0 w 2315318"/>
                <a:gd name="connsiteY17" fmla="*/ 1920875 h 3887272"/>
                <a:gd name="connsiteX18" fmla="*/ 1783291 w 2315318"/>
                <a:gd name="connsiteY18" fmla="*/ 0 h 3887272"/>
                <a:gd name="connsiteX0" fmla="*/ 1783291 w 2315318"/>
                <a:gd name="connsiteY0" fmla="*/ 0 h 3999513"/>
                <a:gd name="connsiteX1" fmla="*/ 1934633 w 2315318"/>
                <a:gd name="connsiteY1" fmla="*/ 179917 h 3999513"/>
                <a:gd name="connsiteX2" fmla="*/ 2056341 w 2315318"/>
                <a:gd name="connsiteY2" fmla="*/ 365125 h 3999513"/>
                <a:gd name="connsiteX3" fmla="*/ 2225675 w 2315318"/>
                <a:gd name="connsiteY3" fmla="*/ 784225 h 3999513"/>
                <a:gd name="connsiteX4" fmla="*/ 2314575 w 2315318"/>
                <a:gd name="connsiteY4" fmla="*/ 1351492 h 3999513"/>
                <a:gd name="connsiteX5" fmla="*/ 2263775 w 2315318"/>
                <a:gd name="connsiteY5" fmla="*/ 1914525 h 3999513"/>
                <a:gd name="connsiteX6" fmla="*/ 2186516 w 2315318"/>
                <a:gd name="connsiteY6" fmla="*/ 2489200 h 3999513"/>
                <a:gd name="connsiteX7" fmla="*/ 2016125 w 2315318"/>
                <a:gd name="connsiteY7" fmla="*/ 2915709 h 3999513"/>
                <a:gd name="connsiteX8" fmla="*/ 1775883 w 2315318"/>
                <a:gd name="connsiteY8" fmla="*/ 3434292 h 3999513"/>
                <a:gd name="connsiteX9" fmla="*/ 1612900 w 2315318"/>
                <a:gd name="connsiteY9" fmla="*/ 3976159 h 3999513"/>
                <a:gd name="connsiteX10" fmla="*/ 1308100 w 2315318"/>
                <a:gd name="connsiteY10" fmla="*/ 3887259 h 3999513"/>
                <a:gd name="connsiteX11" fmla="*/ 1140883 w 2315318"/>
                <a:gd name="connsiteY11" fmla="*/ 3761317 h 3999513"/>
                <a:gd name="connsiteX12" fmla="*/ 1096433 w 2315318"/>
                <a:gd name="connsiteY12" fmla="*/ 3720042 h 3999513"/>
                <a:gd name="connsiteX13" fmla="*/ 927100 w 2315318"/>
                <a:gd name="connsiteY13" fmla="*/ 3539067 h 3999513"/>
                <a:gd name="connsiteX14" fmla="*/ 617008 w 2315318"/>
                <a:gd name="connsiteY14" fmla="*/ 3053292 h 3999513"/>
                <a:gd name="connsiteX15" fmla="*/ 401108 w 2315318"/>
                <a:gd name="connsiteY15" fmla="*/ 2549525 h 3999513"/>
                <a:gd name="connsiteX16" fmla="*/ 155575 w 2315318"/>
                <a:gd name="connsiteY16" fmla="*/ 2113492 h 3999513"/>
                <a:gd name="connsiteX17" fmla="*/ 0 w 2315318"/>
                <a:gd name="connsiteY17" fmla="*/ 1920875 h 3999513"/>
                <a:gd name="connsiteX18" fmla="*/ 1783291 w 2315318"/>
                <a:gd name="connsiteY18" fmla="*/ 0 h 3999513"/>
                <a:gd name="connsiteX0" fmla="*/ 1783291 w 2315318"/>
                <a:gd name="connsiteY0" fmla="*/ 0 h 3976159"/>
                <a:gd name="connsiteX1" fmla="*/ 1934633 w 2315318"/>
                <a:gd name="connsiteY1" fmla="*/ 179917 h 3976159"/>
                <a:gd name="connsiteX2" fmla="*/ 2056341 w 2315318"/>
                <a:gd name="connsiteY2" fmla="*/ 365125 h 3976159"/>
                <a:gd name="connsiteX3" fmla="*/ 2225675 w 2315318"/>
                <a:gd name="connsiteY3" fmla="*/ 784225 h 3976159"/>
                <a:gd name="connsiteX4" fmla="*/ 2314575 w 2315318"/>
                <a:gd name="connsiteY4" fmla="*/ 1351492 h 3976159"/>
                <a:gd name="connsiteX5" fmla="*/ 2263775 w 2315318"/>
                <a:gd name="connsiteY5" fmla="*/ 1914525 h 3976159"/>
                <a:gd name="connsiteX6" fmla="*/ 2186516 w 2315318"/>
                <a:gd name="connsiteY6" fmla="*/ 2489200 h 3976159"/>
                <a:gd name="connsiteX7" fmla="*/ 2016125 w 2315318"/>
                <a:gd name="connsiteY7" fmla="*/ 2915709 h 3976159"/>
                <a:gd name="connsiteX8" fmla="*/ 1775883 w 2315318"/>
                <a:gd name="connsiteY8" fmla="*/ 3434292 h 3976159"/>
                <a:gd name="connsiteX9" fmla="*/ 1612900 w 2315318"/>
                <a:gd name="connsiteY9" fmla="*/ 3976159 h 3976159"/>
                <a:gd name="connsiteX10" fmla="*/ 1308100 w 2315318"/>
                <a:gd name="connsiteY10" fmla="*/ 3887259 h 3976159"/>
                <a:gd name="connsiteX11" fmla="*/ 1140883 w 2315318"/>
                <a:gd name="connsiteY11" fmla="*/ 3761317 h 3976159"/>
                <a:gd name="connsiteX12" fmla="*/ 1096433 w 2315318"/>
                <a:gd name="connsiteY12" fmla="*/ 3720042 h 3976159"/>
                <a:gd name="connsiteX13" fmla="*/ 927100 w 2315318"/>
                <a:gd name="connsiteY13" fmla="*/ 3539067 h 3976159"/>
                <a:gd name="connsiteX14" fmla="*/ 617008 w 2315318"/>
                <a:gd name="connsiteY14" fmla="*/ 3053292 h 3976159"/>
                <a:gd name="connsiteX15" fmla="*/ 401108 w 2315318"/>
                <a:gd name="connsiteY15" fmla="*/ 2549525 h 3976159"/>
                <a:gd name="connsiteX16" fmla="*/ 155575 w 2315318"/>
                <a:gd name="connsiteY16" fmla="*/ 2113492 h 3976159"/>
                <a:gd name="connsiteX17" fmla="*/ 0 w 2315318"/>
                <a:gd name="connsiteY17" fmla="*/ 1920875 h 3976159"/>
                <a:gd name="connsiteX18" fmla="*/ 1783291 w 2315318"/>
                <a:gd name="connsiteY18" fmla="*/ 0 h 397615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775883 w 2315318"/>
                <a:gd name="connsiteY8" fmla="*/ 3434292 h 3995209"/>
                <a:gd name="connsiteX9" fmla="*/ 1616075 w 2315318"/>
                <a:gd name="connsiteY9" fmla="*/ 3995209 h 3995209"/>
                <a:gd name="connsiteX10" fmla="*/ 1308100 w 2315318"/>
                <a:gd name="connsiteY10" fmla="*/ 3887259 h 3995209"/>
                <a:gd name="connsiteX11" fmla="*/ 1140883 w 2315318"/>
                <a:gd name="connsiteY11" fmla="*/ 3761317 h 3995209"/>
                <a:gd name="connsiteX12" fmla="*/ 1096433 w 2315318"/>
                <a:gd name="connsiteY12" fmla="*/ 3720042 h 3995209"/>
                <a:gd name="connsiteX13" fmla="*/ 927100 w 2315318"/>
                <a:gd name="connsiteY13" fmla="*/ 3539067 h 3995209"/>
                <a:gd name="connsiteX14" fmla="*/ 617008 w 2315318"/>
                <a:gd name="connsiteY14" fmla="*/ 3053292 h 3995209"/>
                <a:gd name="connsiteX15" fmla="*/ 401108 w 2315318"/>
                <a:gd name="connsiteY15" fmla="*/ 2549525 h 3995209"/>
                <a:gd name="connsiteX16" fmla="*/ 155575 w 2315318"/>
                <a:gd name="connsiteY16" fmla="*/ 2113492 h 3995209"/>
                <a:gd name="connsiteX17" fmla="*/ 0 w 2315318"/>
                <a:gd name="connsiteY17" fmla="*/ 1920875 h 3995209"/>
                <a:gd name="connsiteX18" fmla="*/ 1783291 w 2315318"/>
                <a:gd name="connsiteY18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75883 w 2315318"/>
                <a:gd name="connsiteY9" fmla="*/ 3434292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4001570"/>
                <a:gd name="connsiteX1" fmla="*/ 1934633 w 2315318"/>
                <a:gd name="connsiteY1" fmla="*/ 179917 h 4001570"/>
                <a:gd name="connsiteX2" fmla="*/ 2056341 w 2315318"/>
                <a:gd name="connsiteY2" fmla="*/ 365125 h 4001570"/>
                <a:gd name="connsiteX3" fmla="*/ 2225675 w 2315318"/>
                <a:gd name="connsiteY3" fmla="*/ 784225 h 4001570"/>
                <a:gd name="connsiteX4" fmla="*/ 2314575 w 2315318"/>
                <a:gd name="connsiteY4" fmla="*/ 1351492 h 4001570"/>
                <a:gd name="connsiteX5" fmla="*/ 2263775 w 2315318"/>
                <a:gd name="connsiteY5" fmla="*/ 1914525 h 4001570"/>
                <a:gd name="connsiteX6" fmla="*/ 2186516 w 2315318"/>
                <a:gd name="connsiteY6" fmla="*/ 2489200 h 4001570"/>
                <a:gd name="connsiteX7" fmla="*/ 2016125 w 2315318"/>
                <a:gd name="connsiteY7" fmla="*/ 2915709 h 4001570"/>
                <a:gd name="connsiteX8" fmla="*/ 1855258 w 2315318"/>
                <a:gd name="connsiteY8" fmla="*/ 3481916 h 4001570"/>
                <a:gd name="connsiteX9" fmla="*/ 1798108 w 2315318"/>
                <a:gd name="connsiteY9" fmla="*/ 3691467 h 4001570"/>
                <a:gd name="connsiteX10" fmla="*/ 1616075 w 2315318"/>
                <a:gd name="connsiteY10" fmla="*/ 3995209 h 4001570"/>
                <a:gd name="connsiteX11" fmla="*/ 1308100 w 2315318"/>
                <a:gd name="connsiteY11" fmla="*/ 3887259 h 4001570"/>
                <a:gd name="connsiteX12" fmla="*/ 1140883 w 2315318"/>
                <a:gd name="connsiteY12" fmla="*/ 3761317 h 4001570"/>
                <a:gd name="connsiteX13" fmla="*/ 1096433 w 2315318"/>
                <a:gd name="connsiteY13" fmla="*/ 3720042 h 4001570"/>
                <a:gd name="connsiteX14" fmla="*/ 927100 w 2315318"/>
                <a:gd name="connsiteY14" fmla="*/ 3539067 h 4001570"/>
                <a:gd name="connsiteX15" fmla="*/ 617008 w 2315318"/>
                <a:gd name="connsiteY15" fmla="*/ 3053292 h 4001570"/>
                <a:gd name="connsiteX16" fmla="*/ 401108 w 2315318"/>
                <a:gd name="connsiteY16" fmla="*/ 2549525 h 4001570"/>
                <a:gd name="connsiteX17" fmla="*/ 155575 w 2315318"/>
                <a:gd name="connsiteY17" fmla="*/ 2113492 h 4001570"/>
                <a:gd name="connsiteX18" fmla="*/ 0 w 2315318"/>
                <a:gd name="connsiteY18" fmla="*/ 1920875 h 4001570"/>
                <a:gd name="connsiteX19" fmla="*/ 1783291 w 2315318"/>
                <a:gd name="connsiteY19" fmla="*/ 0 h 4001570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21765"/>
                <a:gd name="connsiteY0" fmla="*/ 0 h 3995209"/>
                <a:gd name="connsiteX1" fmla="*/ 1934633 w 2321765"/>
                <a:gd name="connsiteY1" fmla="*/ 179917 h 3995209"/>
                <a:gd name="connsiteX2" fmla="*/ 2056341 w 2321765"/>
                <a:gd name="connsiteY2" fmla="*/ 365125 h 3995209"/>
                <a:gd name="connsiteX3" fmla="*/ 2225675 w 2321765"/>
                <a:gd name="connsiteY3" fmla="*/ 784225 h 3995209"/>
                <a:gd name="connsiteX4" fmla="*/ 2314575 w 2321765"/>
                <a:gd name="connsiteY4" fmla="*/ 1351492 h 3995209"/>
                <a:gd name="connsiteX5" fmla="*/ 2301875 w 2321765"/>
                <a:gd name="connsiteY5" fmla="*/ 1917700 h 3995209"/>
                <a:gd name="connsiteX6" fmla="*/ 2186516 w 2321765"/>
                <a:gd name="connsiteY6" fmla="*/ 2489200 h 3995209"/>
                <a:gd name="connsiteX7" fmla="*/ 2016125 w 2321765"/>
                <a:gd name="connsiteY7" fmla="*/ 2915709 h 3995209"/>
                <a:gd name="connsiteX8" fmla="*/ 1855258 w 2321765"/>
                <a:gd name="connsiteY8" fmla="*/ 3481916 h 3995209"/>
                <a:gd name="connsiteX9" fmla="*/ 1798108 w 2321765"/>
                <a:gd name="connsiteY9" fmla="*/ 3691467 h 3995209"/>
                <a:gd name="connsiteX10" fmla="*/ 1616075 w 2321765"/>
                <a:gd name="connsiteY10" fmla="*/ 3995209 h 3995209"/>
                <a:gd name="connsiteX11" fmla="*/ 1308100 w 2321765"/>
                <a:gd name="connsiteY11" fmla="*/ 3887259 h 3995209"/>
                <a:gd name="connsiteX12" fmla="*/ 1140883 w 2321765"/>
                <a:gd name="connsiteY12" fmla="*/ 3761317 h 3995209"/>
                <a:gd name="connsiteX13" fmla="*/ 1096433 w 2321765"/>
                <a:gd name="connsiteY13" fmla="*/ 3720042 h 3995209"/>
                <a:gd name="connsiteX14" fmla="*/ 927100 w 2321765"/>
                <a:gd name="connsiteY14" fmla="*/ 3539067 h 3995209"/>
                <a:gd name="connsiteX15" fmla="*/ 617008 w 2321765"/>
                <a:gd name="connsiteY15" fmla="*/ 3053292 h 3995209"/>
                <a:gd name="connsiteX16" fmla="*/ 401108 w 2321765"/>
                <a:gd name="connsiteY16" fmla="*/ 2549525 h 3995209"/>
                <a:gd name="connsiteX17" fmla="*/ 155575 w 2321765"/>
                <a:gd name="connsiteY17" fmla="*/ 2113492 h 3995209"/>
                <a:gd name="connsiteX18" fmla="*/ 0 w 2321765"/>
                <a:gd name="connsiteY18" fmla="*/ 1920875 h 3995209"/>
                <a:gd name="connsiteX19" fmla="*/ 1783291 w 2321765"/>
                <a:gd name="connsiteY19" fmla="*/ 0 h 3995209"/>
                <a:gd name="connsiteX0" fmla="*/ 1783291 w 2349295"/>
                <a:gd name="connsiteY0" fmla="*/ 0 h 3995209"/>
                <a:gd name="connsiteX1" fmla="*/ 1934633 w 2349295"/>
                <a:gd name="connsiteY1" fmla="*/ 179917 h 3995209"/>
                <a:gd name="connsiteX2" fmla="*/ 2056341 w 2349295"/>
                <a:gd name="connsiteY2" fmla="*/ 365125 h 3995209"/>
                <a:gd name="connsiteX3" fmla="*/ 2225675 w 2349295"/>
                <a:gd name="connsiteY3" fmla="*/ 784225 h 3995209"/>
                <a:gd name="connsiteX4" fmla="*/ 2346325 w 2349295"/>
                <a:gd name="connsiteY4" fmla="*/ 1357842 h 3995209"/>
                <a:gd name="connsiteX5" fmla="*/ 2301875 w 2349295"/>
                <a:gd name="connsiteY5" fmla="*/ 1917700 h 3995209"/>
                <a:gd name="connsiteX6" fmla="*/ 2186516 w 2349295"/>
                <a:gd name="connsiteY6" fmla="*/ 2489200 h 3995209"/>
                <a:gd name="connsiteX7" fmla="*/ 2016125 w 2349295"/>
                <a:gd name="connsiteY7" fmla="*/ 2915709 h 3995209"/>
                <a:gd name="connsiteX8" fmla="*/ 1855258 w 2349295"/>
                <a:gd name="connsiteY8" fmla="*/ 3481916 h 3995209"/>
                <a:gd name="connsiteX9" fmla="*/ 1798108 w 2349295"/>
                <a:gd name="connsiteY9" fmla="*/ 3691467 h 3995209"/>
                <a:gd name="connsiteX10" fmla="*/ 1616075 w 2349295"/>
                <a:gd name="connsiteY10" fmla="*/ 3995209 h 3995209"/>
                <a:gd name="connsiteX11" fmla="*/ 1308100 w 2349295"/>
                <a:gd name="connsiteY11" fmla="*/ 3887259 h 3995209"/>
                <a:gd name="connsiteX12" fmla="*/ 1140883 w 2349295"/>
                <a:gd name="connsiteY12" fmla="*/ 3761317 h 3995209"/>
                <a:gd name="connsiteX13" fmla="*/ 1096433 w 2349295"/>
                <a:gd name="connsiteY13" fmla="*/ 3720042 h 3995209"/>
                <a:gd name="connsiteX14" fmla="*/ 927100 w 2349295"/>
                <a:gd name="connsiteY14" fmla="*/ 3539067 h 3995209"/>
                <a:gd name="connsiteX15" fmla="*/ 617008 w 2349295"/>
                <a:gd name="connsiteY15" fmla="*/ 3053292 h 3995209"/>
                <a:gd name="connsiteX16" fmla="*/ 401108 w 2349295"/>
                <a:gd name="connsiteY16" fmla="*/ 2549525 h 3995209"/>
                <a:gd name="connsiteX17" fmla="*/ 155575 w 2349295"/>
                <a:gd name="connsiteY17" fmla="*/ 2113492 h 3995209"/>
                <a:gd name="connsiteX18" fmla="*/ 0 w 2349295"/>
                <a:gd name="connsiteY18" fmla="*/ 1920875 h 3995209"/>
                <a:gd name="connsiteX19" fmla="*/ 1783291 w 2349295"/>
                <a:gd name="connsiteY19" fmla="*/ 0 h 3995209"/>
                <a:gd name="connsiteX0" fmla="*/ 1783291 w 2368050"/>
                <a:gd name="connsiteY0" fmla="*/ 0 h 3995209"/>
                <a:gd name="connsiteX1" fmla="*/ 1934633 w 2368050"/>
                <a:gd name="connsiteY1" fmla="*/ 179917 h 3995209"/>
                <a:gd name="connsiteX2" fmla="*/ 2056341 w 2368050"/>
                <a:gd name="connsiteY2" fmla="*/ 365125 h 3995209"/>
                <a:gd name="connsiteX3" fmla="*/ 2225675 w 2368050"/>
                <a:gd name="connsiteY3" fmla="*/ 784225 h 3995209"/>
                <a:gd name="connsiteX4" fmla="*/ 2346325 w 2368050"/>
                <a:gd name="connsiteY4" fmla="*/ 1357842 h 3995209"/>
                <a:gd name="connsiteX5" fmla="*/ 2352675 w 2368050"/>
                <a:gd name="connsiteY5" fmla="*/ 1936750 h 3995209"/>
                <a:gd name="connsiteX6" fmla="*/ 2186516 w 2368050"/>
                <a:gd name="connsiteY6" fmla="*/ 2489200 h 3995209"/>
                <a:gd name="connsiteX7" fmla="*/ 2016125 w 2368050"/>
                <a:gd name="connsiteY7" fmla="*/ 2915709 h 3995209"/>
                <a:gd name="connsiteX8" fmla="*/ 1855258 w 2368050"/>
                <a:gd name="connsiteY8" fmla="*/ 3481916 h 3995209"/>
                <a:gd name="connsiteX9" fmla="*/ 1798108 w 2368050"/>
                <a:gd name="connsiteY9" fmla="*/ 3691467 h 3995209"/>
                <a:gd name="connsiteX10" fmla="*/ 1616075 w 2368050"/>
                <a:gd name="connsiteY10" fmla="*/ 3995209 h 3995209"/>
                <a:gd name="connsiteX11" fmla="*/ 1308100 w 2368050"/>
                <a:gd name="connsiteY11" fmla="*/ 3887259 h 3995209"/>
                <a:gd name="connsiteX12" fmla="*/ 1140883 w 2368050"/>
                <a:gd name="connsiteY12" fmla="*/ 3761317 h 3995209"/>
                <a:gd name="connsiteX13" fmla="*/ 1096433 w 2368050"/>
                <a:gd name="connsiteY13" fmla="*/ 3720042 h 3995209"/>
                <a:gd name="connsiteX14" fmla="*/ 927100 w 2368050"/>
                <a:gd name="connsiteY14" fmla="*/ 3539067 h 3995209"/>
                <a:gd name="connsiteX15" fmla="*/ 617008 w 2368050"/>
                <a:gd name="connsiteY15" fmla="*/ 3053292 h 3995209"/>
                <a:gd name="connsiteX16" fmla="*/ 401108 w 2368050"/>
                <a:gd name="connsiteY16" fmla="*/ 2549525 h 3995209"/>
                <a:gd name="connsiteX17" fmla="*/ 155575 w 2368050"/>
                <a:gd name="connsiteY17" fmla="*/ 2113492 h 3995209"/>
                <a:gd name="connsiteX18" fmla="*/ 0 w 2368050"/>
                <a:gd name="connsiteY18" fmla="*/ 1920875 h 3995209"/>
                <a:gd name="connsiteX19" fmla="*/ 1783291 w 2368050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016125 w 2363386"/>
                <a:gd name="connsiteY7" fmla="*/ 29157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855258 w 2363386"/>
                <a:gd name="connsiteY9" fmla="*/ 348191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906058 w 2363386"/>
                <a:gd name="connsiteY9" fmla="*/ 364066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1969557 w 2363386"/>
                <a:gd name="connsiteY8" fmla="*/ 3529541 h 3996371"/>
                <a:gd name="connsiteX9" fmla="*/ 1906058 w 2363386"/>
                <a:gd name="connsiteY9" fmla="*/ 3640666 h 3996371"/>
                <a:gd name="connsiteX10" fmla="*/ 1817158 w 2363386"/>
                <a:gd name="connsiteY10" fmla="*/ 3815292 h 3996371"/>
                <a:gd name="connsiteX11" fmla="*/ 1616075 w 2363386"/>
                <a:gd name="connsiteY11" fmla="*/ 3995209 h 3996371"/>
                <a:gd name="connsiteX12" fmla="*/ 1308100 w 2363386"/>
                <a:gd name="connsiteY12" fmla="*/ 3887259 h 3996371"/>
                <a:gd name="connsiteX13" fmla="*/ 1140883 w 2363386"/>
                <a:gd name="connsiteY13" fmla="*/ 3761317 h 3996371"/>
                <a:gd name="connsiteX14" fmla="*/ 1096433 w 2363386"/>
                <a:gd name="connsiteY14" fmla="*/ 3720042 h 3996371"/>
                <a:gd name="connsiteX15" fmla="*/ 927100 w 2363386"/>
                <a:gd name="connsiteY15" fmla="*/ 3539067 h 3996371"/>
                <a:gd name="connsiteX16" fmla="*/ 617008 w 2363386"/>
                <a:gd name="connsiteY16" fmla="*/ 3053292 h 3996371"/>
                <a:gd name="connsiteX17" fmla="*/ 401108 w 2363386"/>
                <a:gd name="connsiteY17" fmla="*/ 2549525 h 3996371"/>
                <a:gd name="connsiteX18" fmla="*/ 155575 w 2363386"/>
                <a:gd name="connsiteY18" fmla="*/ 2113492 h 3996371"/>
                <a:gd name="connsiteX19" fmla="*/ 0 w 2363386"/>
                <a:gd name="connsiteY19" fmla="*/ 1920875 h 3996371"/>
                <a:gd name="connsiteX20" fmla="*/ 1783291 w 2363386"/>
                <a:gd name="connsiteY20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09800 w 2363386"/>
                <a:gd name="connsiteY7" fmla="*/ 2868084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96582 w 2363386"/>
                <a:gd name="connsiteY7" fmla="*/ 2497666 h 3996371"/>
                <a:gd name="connsiteX8" fmla="*/ 2209800 w 2363386"/>
                <a:gd name="connsiteY8" fmla="*/ 2868084 h 3996371"/>
                <a:gd name="connsiteX9" fmla="*/ 2147357 w 2363386"/>
                <a:gd name="connsiteY9" fmla="*/ 3040591 h 3996371"/>
                <a:gd name="connsiteX10" fmla="*/ 1969557 w 2363386"/>
                <a:gd name="connsiteY10" fmla="*/ 3529541 h 3996371"/>
                <a:gd name="connsiteX11" fmla="*/ 1906058 w 2363386"/>
                <a:gd name="connsiteY11" fmla="*/ 3640666 h 3996371"/>
                <a:gd name="connsiteX12" fmla="*/ 1817158 w 2363386"/>
                <a:gd name="connsiteY12" fmla="*/ 3815292 h 3996371"/>
                <a:gd name="connsiteX13" fmla="*/ 1616075 w 2363386"/>
                <a:gd name="connsiteY13" fmla="*/ 3995209 h 3996371"/>
                <a:gd name="connsiteX14" fmla="*/ 1308100 w 2363386"/>
                <a:gd name="connsiteY14" fmla="*/ 3887259 h 3996371"/>
                <a:gd name="connsiteX15" fmla="*/ 1140883 w 2363386"/>
                <a:gd name="connsiteY15" fmla="*/ 3761317 h 3996371"/>
                <a:gd name="connsiteX16" fmla="*/ 1096433 w 2363386"/>
                <a:gd name="connsiteY16" fmla="*/ 3720042 h 3996371"/>
                <a:gd name="connsiteX17" fmla="*/ 927100 w 2363386"/>
                <a:gd name="connsiteY17" fmla="*/ 3539067 h 3996371"/>
                <a:gd name="connsiteX18" fmla="*/ 617008 w 2363386"/>
                <a:gd name="connsiteY18" fmla="*/ 3053292 h 3996371"/>
                <a:gd name="connsiteX19" fmla="*/ 401108 w 2363386"/>
                <a:gd name="connsiteY19" fmla="*/ 2549525 h 3996371"/>
                <a:gd name="connsiteX20" fmla="*/ 155575 w 2363386"/>
                <a:gd name="connsiteY20" fmla="*/ 2113492 h 3996371"/>
                <a:gd name="connsiteX21" fmla="*/ 0 w 2363386"/>
                <a:gd name="connsiteY21" fmla="*/ 1920875 h 3996371"/>
                <a:gd name="connsiteX22" fmla="*/ 1783291 w 2363386"/>
                <a:gd name="connsiteY22" fmla="*/ 0 h 3996371"/>
                <a:gd name="connsiteX0" fmla="*/ 1783291 w 2359897"/>
                <a:gd name="connsiteY0" fmla="*/ 0 h 3996371"/>
                <a:gd name="connsiteX1" fmla="*/ 1934633 w 2359897"/>
                <a:gd name="connsiteY1" fmla="*/ 179917 h 3996371"/>
                <a:gd name="connsiteX2" fmla="*/ 2056341 w 2359897"/>
                <a:gd name="connsiteY2" fmla="*/ 365125 h 3996371"/>
                <a:gd name="connsiteX3" fmla="*/ 2225675 w 2359897"/>
                <a:gd name="connsiteY3" fmla="*/ 784225 h 3996371"/>
                <a:gd name="connsiteX4" fmla="*/ 2346325 w 2359897"/>
                <a:gd name="connsiteY4" fmla="*/ 1357842 h 3996371"/>
                <a:gd name="connsiteX5" fmla="*/ 2352675 w 2359897"/>
                <a:gd name="connsiteY5" fmla="*/ 1936750 h 3996371"/>
                <a:gd name="connsiteX6" fmla="*/ 2307166 w 2359897"/>
                <a:gd name="connsiteY6" fmla="*/ 2292350 h 3996371"/>
                <a:gd name="connsiteX7" fmla="*/ 2296582 w 2359897"/>
                <a:gd name="connsiteY7" fmla="*/ 2497666 h 3996371"/>
                <a:gd name="connsiteX8" fmla="*/ 2209800 w 2359897"/>
                <a:gd name="connsiteY8" fmla="*/ 2868084 h 3996371"/>
                <a:gd name="connsiteX9" fmla="*/ 2147357 w 2359897"/>
                <a:gd name="connsiteY9" fmla="*/ 3040591 h 3996371"/>
                <a:gd name="connsiteX10" fmla="*/ 1969557 w 2359897"/>
                <a:gd name="connsiteY10" fmla="*/ 3529541 h 3996371"/>
                <a:gd name="connsiteX11" fmla="*/ 1906058 w 2359897"/>
                <a:gd name="connsiteY11" fmla="*/ 3640666 h 3996371"/>
                <a:gd name="connsiteX12" fmla="*/ 1817158 w 2359897"/>
                <a:gd name="connsiteY12" fmla="*/ 3815292 h 3996371"/>
                <a:gd name="connsiteX13" fmla="*/ 1616075 w 2359897"/>
                <a:gd name="connsiteY13" fmla="*/ 3995209 h 3996371"/>
                <a:gd name="connsiteX14" fmla="*/ 1308100 w 2359897"/>
                <a:gd name="connsiteY14" fmla="*/ 3887259 h 3996371"/>
                <a:gd name="connsiteX15" fmla="*/ 1140883 w 2359897"/>
                <a:gd name="connsiteY15" fmla="*/ 3761317 h 3996371"/>
                <a:gd name="connsiteX16" fmla="*/ 1096433 w 2359897"/>
                <a:gd name="connsiteY16" fmla="*/ 3720042 h 3996371"/>
                <a:gd name="connsiteX17" fmla="*/ 927100 w 2359897"/>
                <a:gd name="connsiteY17" fmla="*/ 3539067 h 3996371"/>
                <a:gd name="connsiteX18" fmla="*/ 617008 w 2359897"/>
                <a:gd name="connsiteY18" fmla="*/ 3053292 h 3996371"/>
                <a:gd name="connsiteX19" fmla="*/ 401108 w 2359897"/>
                <a:gd name="connsiteY19" fmla="*/ 2549525 h 3996371"/>
                <a:gd name="connsiteX20" fmla="*/ 155575 w 2359897"/>
                <a:gd name="connsiteY20" fmla="*/ 2113492 h 3996371"/>
                <a:gd name="connsiteX21" fmla="*/ 0 w 2359897"/>
                <a:gd name="connsiteY21" fmla="*/ 1920875 h 3996371"/>
                <a:gd name="connsiteX22" fmla="*/ 1783291 w 2359897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47357 w 2358968"/>
                <a:gd name="connsiteY9" fmla="*/ 304059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47333 w 2358968"/>
                <a:gd name="connsiteY11" fmla="*/ 3669241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401108 w 2358968"/>
                <a:gd name="connsiteY19" fmla="*/ 2549525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882689 w 2458366"/>
                <a:gd name="connsiteY0" fmla="*/ 0 h 3995876"/>
                <a:gd name="connsiteX1" fmla="*/ 2034031 w 2458366"/>
                <a:gd name="connsiteY1" fmla="*/ 179917 h 3995876"/>
                <a:gd name="connsiteX2" fmla="*/ 2155739 w 2458366"/>
                <a:gd name="connsiteY2" fmla="*/ 365125 h 3995876"/>
                <a:gd name="connsiteX3" fmla="*/ 2325073 w 2458366"/>
                <a:gd name="connsiteY3" fmla="*/ 784225 h 3995876"/>
                <a:gd name="connsiteX4" fmla="*/ 2445723 w 2458366"/>
                <a:gd name="connsiteY4" fmla="*/ 1357842 h 3995876"/>
                <a:gd name="connsiteX5" fmla="*/ 2452073 w 2458366"/>
                <a:gd name="connsiteY5" fmla="*/ 1936750 h 3995876"/>
                <a:gd name="connsiteX6" fmla="*/ 2422439 w 2458366"/>
                <a:gd name="connsiteY6" fmla="*/ 2289175 h 3995876"/>
                <a:gd name="connsiteX7" fmla="*/ 2395980 w 2458366"/>
                <a:gd name="connsiteY7" fmla="*/ 2497666 h 3995876"/>
                <a:gd name="connsiteX8" fmla="*/ 2309198 w 2458366"/>
                <a:gd name="connsiteY8" fmla="*/ 2868084 h 3995876"/>
                <a:gd name="connsiteX9" fmla="*/ 2262630 w 2458366"/>
                <a:gd name="connsiteY9" fmla="*/ 3046941 h 3995876"/>
                <a:gd name="connsiteX10" fmla="*/ 2151505 w 2458366"/>
                <a:gd name="connsiteY10" fmla="*/ 3434291 h 3995876"/>
                <a:gd name="connsiteX11" fmla="*/ 2046731 w 2458366"/>
                <a:gd name="connsiteY11" fmla="*/ 3669241 h 3995876"/>
                <a:gd name="connsiteX12" fmla="*/ 1932431 w 2458366"/>
                <a:gd name="connsiteY12" fmla="*/ 3834342 h 3995876"/>
                <a:gd name="connsiteX13" fmla="*/ 1715473 w 2458366"/>
                <a:gd name="connsiteY13" fmla="*/ 3995209 h 3995876"/>
                <a:gd name="connsiteX14" fmla="*/ 1407498 w 2458366"/>
                <a:gd name="connsiteY14" fmla="*/ 3887259 h 3995876"/>
                <a:gd name="connsiteX15" fmla="*/ 1240281 w 2458366"/>
                <a:gd name="connsiteY15" fmla="*/ 3761317 h 3995876"/>
                <a:gd name="connsiteX16" fmla="*/ 1195831 w 2458366"/>
                <a:gd name="connsiteY16" fmla="*/ 3720042 h 3995876"/>
                <a:gd name="connsiteX17" fmla="*/ 1026498 w 2458366"/>
                <a:gd name="connsiteY17" fmla="*/ 3539067 h 3995876"/>
                <a:gd name="connsiteX18" fmla="*/ 716406 w 2458366"/>
                <a:gd name="connsiteY18" fmla="*/ 3053292 h 3995876"/>
                <a:gd name="connsiteX19" fmla="*/ 478281 w 2458366"/>
                <a:gd name="connsiteY19" fmla="*/ 2578100 h 3995876"/>
                <a:gd name="connsiteX20" fmla="*/ 245448 w 2458366"/>
                <a:gd name="connsiteY20" fmla="*/ 2126192 h 3995876"/>
                <a:gd name="connsiteX21" fmla="*/ 99398 w 2458366"/>
                <a:gd name="connsiteY21" fmla="*/ 1920875 h 3995876"/>
                <a:gd name="connsiteX22" fmla="*/ 1882689 w 2458366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46050 w 2358968"/>
                <a:gd name="connsiteY20" fmla="*/ 21261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96433 w 2358968"/>
                <a:gd name="connsiteY16" fmla="*/ 372004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78933 w 2358968"/>
                <a:gd name="connsiteY18" fmla="*/ 3313642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885802 w 2461479"/>
                <a:gd name="connsiteY0" fmla="*/ 0 h 3995871"/>
                <a:gd name="connsiteX1" fmla="*/ 2037144 w 2461479"/>
                <a:gd name="connsiteY1" fmla="*/ 179917 h 3995871"/>
                <a:gd name="connsiteX2" fmla="*/ 2158852 w 2461479"/>
                <a:gd name="connsiteY2" fmla="*/ 365125 h 3995871"/>
                <a:gd name="connsiteX3" fmla="*/ 2328186 w 2461479"/>
                <a:gd name="connsiteY3" fmla="*/ 784225 h 3995871"/>
                <a:gd name="connsiteX4" fmla="*/ 2448836 w 2461479"/>
                <a:gd name="connsiteY4" fmla="*/ 1357842 h 3995871"/>
                <a:gd name="connsiteX5" fmla="*/ 2455186 w 2461479"/>
                <a:gd name="connsiteY5" fmla="*/ 1936750 h 3995871"/>
                <a:gd name="connsiteX6" fmla="*/ 2425552 w 2461479"/>
                <a:gd name="connsiteY6" fmla="*/ 2289175 h 3995871"/>
                <a:gd name="connsiteX7" fmla="*/ 2399093 w 2461479"/>
                <a:gd name="connsiteY7" fmla="*/ 2497666 h 3995871"/>
                <a:gd name="connsiteX8" fmla="*/ 2312311 w 2461479"/>
                <a:gd name="connsiteY8" fmla="*/ 2868084 h 3995871"/>
                <a:gd name="connsiteX9" fmla="*/ 2265743 w 2461479"/>
                <a:gd name="connsiteY9" fmla="*/ 3046941 h 3995871"/>
                <a:gd name="connsiteX10" fmla="*/ 2154618 w 2461479"/>
                <a:gd name="connsiteY10" fmla="*/ 3434291 h 3995871"/>
                <a:gd name="connsiteX11" fmla="*/ 2049844 w 2461479"/>
                <a:gd name="connsiteY11" fmla="*/ 3669241 h 3995871"/>
                <a:gd name="connsiteX12" fmla="*/ 1935544 w 2461479"/>
                <a:gd name="connsiteY12" fmla="*/ 3834342 h 3995871"/>
                <a:gd name="connsiteX13" fmla="*/ 1718586 w 2461479"/>
                <a:gd name="connsiteY13" fmla="*/ 3995209 h 3995871"/>
                <a:gd name="connsiteX14" fmla="*/ 1410611 w 2461479"/>
                <a:gd name="connsiteY14" fmla="*/ 3887259 h 3995871"/>
                <a:gd name="connsiteX15" fmla="*/ 1243394 w 2461479"/>
                <a:gd name="connsiteY15" fmla="*/ 3783542 h 3995871"/>
                <a:gd name="connsiteX16" fmla="*/ 1186244 w 2461479"/>
                <a:gd name="connsiteY16" fmla="*/ 3726392 h 3995871"/>
                <a:gd name="connsiteX17" fmla="*/ 1026436 w 2461479"/>
                <a:gd name="connsiteY17" fmla="*/ 3548592 h 3995871"/>
                <a:gd name="connsiteX18" fmla="*/ 865569 w 2461479"/>
                <a:gd name="connsiteY18" fmla="*/ 3329517 h 3995871"/>
                <a:gd name="connsiteX19" fmla="*/ 719519 w 2461479"/>
                <a:gd name="connsiteY19" fmla="*/ 3053292 h 3995871"/>
                <a:gd name="connsiteX20" fmla="*/ 481394 w 2461479"/>
                <a:gd name="connsiteY20" fmla="*/ 2578100 h 3995871"/>
                <a:gd name="connsiteX21" fmla="*/ 232686 w 2461479"/>
                <a:gd name="connsiteY21" fmla="*/ 2135717 h 3995871"/>
                <a:gd name="connsiteX22" fmla="*/ 102511 w 2461479"/>
                <a:gd name="connsiteY22" fmla="*/ 1920875 h 3995871"/>
                <a:gd name="connsiteX23" fmla="*/ 1885802 w 2461479"/>
                <a:gd name="connsiteY23" fmla="*/ 0 h 3995871"/>
                <a:gd name="connsiteX0" fmla="*/ 1952736 w 2528413"/>
                <a:gd name="connsiteY0" fmla="*/ 0 h 3995871"/>
                <a:gd name="connsiteX1" fmla="*/ 2104078 w 2528413"/>
                <a:gd name="connsiteY1" fmla="*/ 179917 h 3995871"/>
                <a:gd name="connsiteX2" fmla="*/ 2225786 w 2528413"/>
                <a:gd name="connsiteY2" fmla="*/ 365125 h 3995871"/>
                <a:gd name="connsiteX3" fmla="*/ 2395120 w 2528413"/>
                <a:gd name="connsiteY3" fmla="*/ 784225 h 3995871"/>
                <a:gd name="connsiteX4" fmla="*/ 2515770 w 2528413"/>
                <a:gd name="connsiteY4" fmla="*/ 1357842 h 3995871"/>
                <a:gd name="connsiteX5" fmla="*/ 2522120 w 2528413"/>
                <a:gd name="connsiteY5" fmla="*/ 1936750 h 3995871"/>
                <a:gd name="connsiteX6" fmla="*/ 2492486 w 2528413"/>
                <a:gd name="connsiteY6" fmla="*/ 2289175 h 3995871"/>
                <a:gd name="connsiteX7" fmla="*/ 2466027 w 2528413"/>
                <a:gd name="connsiteY7" fmla="*/ 2497666 h 3995871"/>
                <a:gd name="connsiteX8" fmla="*/ 2379245 w 2528413"/>
                <a:gd name="connsiteY8" fmla="*/ 2868084 h 3995871"/>
                <a:gd name="connsiteX9" fmla="*/ 2332677 w 2528413"/>
                <a:gd name="connsiteY9" fmla="*/ 3046941 h 3995871"/>
                <a:gd name="connsiteX10" fmla="*/ 2221552 w 2528413"/>
                <a:gd name="connsiteY10" fmla="*/ 3434291 h 3995871"/>
                <a:gd name="connsiteX11" fmla="*/ 2116778 w 2528413"/>
                <a:gd name="connsiteY11" fmla="*/ 3669241 h 3995871"/>
                <a:gd name="connsiteX12" fmla="*/ 2002478 w 2528413"/>
                <a:gd name="connsiteY12" fmla="*/ 3834342 h 3995871"/>
                <a:gd name="connsiteX13" fmla="*/ 1785520 w 2528413"/>
                <a:gd name="connsiteY13" fmla="*/ 3995209 h 3995871"/>
                <a:gd name="connsiteX14" fmla="*/ 1477545 w 2528413"/>
                <a:gd name="connsiteY14" fmla="*/ 3887259 h 3995871"/>
                <a:gd name="connsiteX15" fmla="*/ 1310328 w 2528413"/>
                <a:gd name="connsiteY15" fmla="*/ 3783542 h 3995871"/>
                <a:gd name="connsiteX16" fmla="*/ 1253178 w 2528413"/>
                <a:gd name="connsiteY16" fmla="*/ 3726392 h 3995871"/>
                <a:gd name="connsiteX17" fmla="*/ 1093370 w 2528413"/>
                <a:gd name="connsiteY17" fmla="*/ 3548592 h 3995871"/>
                <a:gd name="connsiteX18" fmla="*/ 932503 w 2528413"/>
                <a:gd name="connsiteY18" fmla="*/ 3329517 h 3995871"/>
                <a:gd name="connsiteX19" fmla="*/ 786453 w 2528413"/>
                <a:gd name="connsiteY19" fmla="*/ 3053292 h 3995871"/>
                <a:gd name="connsiteX20" fmla="*/ 548328 w 2528413"/>
                <a:gd name="connsiteY20" fmla="*/ 2578100 h 3995871"/>
                <a:gd name="connsiteX21" fmla="*/ 299620 w 2528413"/>
                <a:gd name="connsiteY21" fmla="*/ 2135717 h 3995871"/>
                <a:gd name="connsiteX22" fmla="*/ 87954 w 2528413"/>
                <a:gd name="connsiteY22" fmla="*/ 2129367 h 3995871"/>
                <a:gd name="connsiteX23" fmla="*/ 169445 w 2528413"/>
                <a:gd name="connsiteY23" fmla="*/ 1920875 h 3995871"/>
                <a:gd name="connsiteX24" fmla="*/ 1952736 w 2528413"/>
                <a:gd name="connsiteY24" fmla="*/ 0 h 3995871"/>
                <a:gd name="connsiteX0" fmla="*/ 1889060 w 2464737"/>
                <a:gd name="connsiteY0" fmla="*/ 0 h 3995871"/>
                <a:gd name="connsiteX1" fmla="*/ 2040402 w 2464737"/>
                <a:gd name="connsiteY1" fmla="*/ 179917 h 3995871"/>
                <a:gd name="connsiteX2" fmla="*/ 2162110 w 2464737"/>
                <a:gd name="connsiteY2" fmla="*/ 365125 h 3995871"/>
                <a:gd name="connsiteX3" fmla="*/ 2331444 w 2464737"/>
                <a:gd name="connsiteY3" fmla="*/ 784225 h 3995871"/>
                <a:gd name="connsiteX4" fmla="*/ 2452094 w 2464737"/>
                <a:gd name="connsiteY4" fmla="*/ 1357842 h 3995871"/>
                <a:gd name="connsiteX5" fmla="*/ 2458444 w 2464737"/>
                <a:gd name="connsiteY5" fmla="*/ 1936750 h 3995871"/>
                <a:gd name="connsiteX6" fmla="*/ 2428810 w 2464737"/>
                <a:gd name="connsiteY6" fmla="*/ 2289175 h 3995871"/>
                <a:gd name="connsiteX7" fmla="*/ 2402351 w 2464737"/>
                <a:gd name="connsiteY7" fmla="*/ 2497666 h 3995871"/>
                <a:gd name="connsiteX8" fmla="*/ 2315569 w 2464737"/>
                <a:gd name="connsiteY8" fmla="*/ 2868084 h 3995871"/>
                <a:gd name="connsiteX9" fmla="*/ 2269001 w 2464737"/>
                <a:gd name="connsiteY9" fmla="*/ 3046941 h 3995871"/>
                <a:gd name="connsiteX10" fmla="*/ 2157876 w 2464737"/>
                <a:gd name="connsiteY10" fmla="*/ 3434291 h 3995871"/>
                <a:gd name="connsiteX11" fmla="*/ 2053102 w 2464737"/>
                <a:gd name="connsiteY11" fmla="*/ 3669241 h 3995871"/>
                <a:gd name="connsiteX12" fmla="*/ 1938802 w 2464737"/>
                <a:gd name="connsiteY12" fmla="*/ 3834342 h 3995871"/>
                <a:gd name="connsiteX13" fmla="*/ 1721844 w 2464737"/>
                <a:gd name="connsiteY13" fmla="*/ 3995209 h 3995871"/>
                <a:gd name="connsiteX14" fmla="*/ 1413869 w 2464737"/>
                <a:gd name="connsiteY14" fmla="*/ 3887259 h 3995871"/>
                <a:gd name="connsiteX15" fmla="*/ 1246652 w 2464737"/>
                <a:gd name="connsiteY15" fmla="*/ 3783542 h 3995871"/>
                <a:gd name="connsiteX16" fmla="*/ 1189502 w 2464737"/>
                <a:gd name="connsiteY16" fmla="*/ 3726392 h 3995871"/>
                <a:gd name="connsiteX17" fmla="*/ 1029694 w 2464737"/>
                <a:gd name="connsiteY17" fmla="*/ 3548592 h 3995871"/>
                <a:gd name="connsiteX18" fmla="*/ 868827 w 2464737"/>
                <a:gd name="connsiteY18" fmla="*/ 3329517 h 3995871"/>
                <a:gd name="connsiteX19" fmla="*/ 722777 w 2464737"/>
                <a:gd name="connsiteY19" fmla="*/ 3053292 h 3995871"/>
                <a:gd name="connsiteX20" fmla="*/ 484652 w 2464737"/>
                <a:gd name="connsiteY20" fmla="*/ 2578100 h 3995871"/>
                <a:gd name="connsiteX21" fmla="*/ 235944 w 2464737"/>
                <a:gd name="connsiteY21" fmla="*/ 2135717 h 3995871"/>
                <a:gd name="connsiteX22" fmla="*/ 105769 w 2464737"/>
                <a:gd name="connsiteY22" fmla="*/ 1920875 h 3995871"/>
                <a:gd name="connsiteX23" fmla="*/ 1889060 w 2464737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175933 w 2358968"/>
                <a:gd name="connsiteY10" fmla="*/ 3072342 h 3995871"/>
                <a:gd name="connsiteX11" fmla="*/ 2052107 w 2358968"/>
                <a:gd name="connsiteY11" fmla="*/ 3434291 h 3995871"/>
                <a:gd name="connsiteX12" fmla="*/ 1947333 w 2358968"/>
                <a:gd name="connsiteY12" fmla="*/ 3669241 h 3995871"/>
                <a:gd name="connsiteX13" fmla="*/ 1833033 w 2358968"/>
                <a:gd name="connsiteY13" fmla="*/ 3834342 h 3995871"/>
                <a:gd name="connsiteX14" fmla="*/ 1616075 w 2358968"/>
                <a:gd name="connsiteY14" fmla="*/ 3995209 h 3995871"/>
                <a:gd name="connsiteX15" fmla="*/ 1308100 w 2358968"/>
                <a:gd name="connsiteY15" fmla="*/ 3887259 h 3995871"/>
                <a:gd name="connsiteX16" fmla="*/ 1140883 w 2358968"/>
                <a:gd name="connsiteY16" fmla="*/ 3783542 h 3995871"/>
                <a:gd name="connsiteX17" fmla="*/ 1083733 w 2358968"/>
                <a:gd name="connsiteY17" fmla="*/ 3726392 h 3995871"/>
                <a:gd name="connsiteX18" fmla="*/ 923925 w 2358968"/>
                <a:gd name="connsiteY18" fmla="*/ 3548592 h 3995871"/>
                <a:gd name="connsiteX19" fmla="*/ 763058 w 2358968"/>
                <a:gd name="connsiteY19" fmla="*/ 3329517 h 3995871"/>
                <a:gd name="connsiteX20" fmla="*/ 617008 w 2358968"/>
                <a:gd name="connsiteY20" fmla="*/ 3053292 h 3995871"/>
                <a:gd name="connsiteX21" fmla="*/ 378883 w 2358968"/>
                <a:gd name="connsiteY21" fmla="*/ 2578100 h 3995871"/>
                <a:gd name="connsiteX22" fmla="*/ 130175 w 2358968"/>
                <a:gd name="connsiteY22" fmla="*/ 2135717 h 3995871"/>
                <a:gd name="connsiteX23" fmla="*/ 0 w 2358968"/>
                <a:gd name="connsiteY23" fmla="*/ 1920875 h 3995871"/>
                <a:gd name="connsiteX24" fmla="*/ 1783291 w 2358968"/>
                <a:gd name="connsiteY24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00"/>
                <a:gd name="connsiteX1" fmla="*/ 1934633 w 2358968"/>
                <a:gd name="connsiteY1" fmla="*/ 179917 h 3995800"/>
                <a:gd name="connsiteX2" fmla="*/ 2056341 w 2358968"/>
                <a:gd name="connsiteY2" fmla="*/ 365125 h 3995800"/>
                <a:gd name="connsiteX3" fmla="*/ 2225675 w 2358968"/>
                <a:gd name="connsiteY3" fmla="*/ 784225 h 3995800"/>
                <a:gd name="connsiteX4" fmla="*/ 2346325 w 2358968"/>
                <a:gd name="connsiteY4" fmla="*/ 1357842 h 3995800"/>
                <a:gd name="connsiteX5" fmla="*/ 2352675 w 2358968"/>
                <a:gd name="connsiteY5" fmla="*/ 1936750 h 3995800"/>
                <a:gd name="connsiteX6" fmla="*/ 2323041 w 2358968"/>
                <a:gd name="connsiteY6" fmla="*/ 2289175 h 3995800"/>
                <a:gd name="connsiteX7" fmla="*/ 2296582 w 2358968"/>
                <a:gd name="connsiteY7" fmla="*/ 2497666 h 3995800"/>
                <a:gd name="connsiteX8" fmla="*/ 2222500 w 2358968"/>
                <a:gd name="connsiteY8" fmla="*/ 2877609 h 3995800"/>
                <a:gd name="connsiteX9" fmla="*/ 2175933 w 2358968"/>
                <a:gd name="connsiteY9" fmla="*/ 3072342 h 3995800"/>
                <a:gd name="connsiteX10" fmla="*/ 2052107 w 2358968"/>
                <a:gd name="connsiteY10" fmla="*/ 3434291 h 3995800"/>
                <a:gd name="connsiteX11" fmla="*/ 1947333 w 2358968"/>
                <a:gd name="connsiteY11" fmla="*/ 3669241 h 3995800"/>
                <a:gd name="connsiteX12" fmla="*/ 1807633 w 2358968"/>
                <a:gd name="connsiteY12" fmla="*/ 3837517 h 3995800"/>
                <a:gd name="connsiteX13" fmla="*/ 1616075 w 2358968"/>
                <a:gd name="connsiteY13" fmla="*/ 3995209 h 3995800"/>
                <a:gd name="connsiteX14" fmla="*/ 1308100 w 2358968"/>
                <a:gd name="connsiteY14" fmla="*/ 3887259 h 3995800"/>
                <a:gd name="connsiteX15" fmla="*/ 1140883 w 2358968"/>
                <a:gd name="connsiteY15" fmla="*/ 3783542 h 3995800"/>
                <a:gd name="connsiteX16" fmla="*/ 1083733 w 2358968"/>
                <a:gd name="connsiteY16" fmla="*/ 3726392 h 3995800"/>
                <a:gd name="connsiteX17" fmla="*/ 923925 w 2358968"/>
                <a:gd name="connsiteY17" fmla="*/ 3548592 h 3995800"/>
                <a:gd name="connsiteX18" fmla="*/ 763058 w 2358968"/>
                <a:gd name="connsiteY18" fmla="*/ 3329517 h 3995800"/>
                <a:gd name="connsiteX19" fmla="*/ 617008 w 2358968"/>
                <a:gd name="connsiteY19" fmla="*/ 3053292 h 3995800"/>
                <a:gd name="connsiteX20" fmla="*/ 378883 w 2358968"/>
                <a:gd name="connsiteY20" fmla="*/ 2578100 h 3995800"/>
                <a:gd name="connsiteX21" fmla="*/ 130175 w 2358968"/>
                <a:gd name="connsiteY21" fmla="*/ 2135717 h 3995800"/>
                <a:gd name="connsiteX22" fmla="*/ 0 w 2358968"/>
                <a:gd name="connsiteY22" fmla="*/ 1920875 h 3995800"/>
                <a:gd name="connsiteX23" fmla="*/ 1783291 w 2358968"/>
                <a:gd name="connsiteY23" fmla="*/ 0 h 3995800"/>
                <a:gd name="connsiteX0" fmla="*/ 1783291 w 2358968"/>
                <a:gd name="connsiteY0" fmla="*/ 0 h 3995551"/>
                <a:gd name="connsiteX1" fmla="*/ 1934633 w 2358968"/>
                <a:gd name="connsiteY1" fmla="*/ 179917 h 3995551"/>
                <a:gd name="connsiteX2" fmla="*/ 2056341 w 2358968"/>
                <a:gd name="connsiteY2" fmla="*/ 365125 h 3995551"/>
                <a:gd name="connsiteX3" fmla="*/ 2225675 w 2358968"/>
                <a:gd name="connsiteY3" fmla="*/ 784225 h 3995551"/>
                <a:gd name="connsiteX4" fmla="*/ 2346325 w 2358968"/>
                <a:gd name="connsiteY4" fmla="*/ 1357842 h 3995551"/>
                <a:gd name="connsiteX5" fmla="*/ 2352675 w 2358968"/>
                <a:gd name="connsiteY5" fmla="*/ 1936750 h 3995551"/>
                <a:gd name="connsiteX6" fmla="*/ 2323041 w 2358968"/>
                <a:gd name="connsiteY6" fmla="*/ 2289175 h 3995551"/>
                <a:gd name="connsiteX7" fmla="*/ 2296582 w 2358968"/>
                <a:gd name="connsiteY7" fmla="*/ 2497666 h 3995551"/>
                <a:gd name="connsiteX8" fmla="*/ 2222500 w 2358968"/>
                <a:gd name="connsiteY8" fmla="*/ 2877609 h 3995551"/>
                <a:gd name="connsiteX9" fmla="*/ 2175933 w 2358968"/>
                <a:gd name="connsiteY9" fmla="*/ 3072342 h 3995551"/>
                <a:gd name="connsiteX10" fmla="*/ 2052107 w 2358968"/>
                <a:gd name="connsiteY10" fmla="*/ 3434291 h 3995551"/>
                <a:gd name="connsiteX11" fmla="*/ 1947333 w 2358968"/>
                <a:gd name="connsiteY11" fmla="*/ 3669241 h 3995551"/>
                <a:gd name="connsiteX12" fmla="*/ 1813983 w 2358968"/>
                <a:gd name="connsiteY12" fmla="*/ 3850217 h 3995551"/>
                <a:gd name="connsiteX13" fmla="*/ 1616075 w 2358968"/>
                <a:gd name="connsiteY13" fmla="*/ 3995209 h 3995551"/>
                <a:gd name="connsiteX14" fmla="*/ 1308100 w 2358968"/>
                <a:gd name="connsiteY14" fmla="*/ 3887259 h 3995551"/>
                <a:gd name="connsiteX15" fmla="*/ 1140883 w 2358968"/>
                <a:gd name="connsiteY15" fmla="*/ 3783542 h 3995551"/>
                <a:gd name="connsiteX16" fmla="*/ 1083733 w 2358968"/>
                <a:gd name="connsiteY16" fmla="*/ 3726392 h 3995551"/>
                <a:gd name="connsiteX17" fmla="*/ 923925 w 2358968"/>
                <a:gd name="connsiteY17" fmla="*/ 3548592 h 3995551"/>
                <a:gd name="connsiteX18" fmla="*/ 763058 w 2358968"/>
                <a:gd name="connsiteY18" fmla="*/ 3329517 h 3995551"/>
                <a:gd name="connsiteX19" fmla="*/ 617008 w 2358968"/>
                <a:gd name="connsiteY19" fmla="*/ 3053292 h 3995551"/>
                <a:gd name="connsiteX20" fmla="*/ 378883 w 2358968"/>
                <a:gd name="connsiteY20" fmla="*/ 2578100 h 3995551"/>
                <a:gd name="connsiteX21" fmla="*/ 130175 w 2358968"/>
                <a:gd name="connsiteY21" fmla="*/ 2135717 h 3995551"/>
                <a:gd name="connsiteX22" fmla="*/ 0 w 2358968"/>
                <a:gd name="connsiteY22" fmla="*/ 1920875 h 3995551"/>
                <a:gd name="connsiteX23" fmla="*/ 1783291 w 2358968"/>
                <a:gd name="connsiteY23" fmla="*/ 0 h 399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58968" h="3995551">
                  <a:moveTo>
                    <a:pt x="1783291" y="0"/>
                  </a:moveTo>
                  <a:lnTo>
                    <a:pt x="1934633" y="179917"/>
                  </a:lnTo>
                  <a:cubicBezTo>
                    <a:pt x="1975202" y="241653"/>
                    <a:pt x="2007834" y="264407"/>
                    <a:pt x="2056341" y="365125"/>
                  </a:cubicBezTo>
                  <a:cubicBezTo>
                    <a:pt x="2104848" y="465843"/>
                    <a:pt x="2177344" y="618772"/>
                    <a:pt x="2225675" y="784225"/>
                  </a:cubicBezTo>
                  <a:cubicBezTo>
                    <a:pt x="2274006" y="949678"/>
                    <a:pt x="2325158" y="1165755"/>
                    <a:pt x="2346325" y="1357842"/>
                  </a:cubicBezTo>
                  <a:cubicBezTo>
                    <a:pt x="2367492" y="1549929"/>
                    <a:pt x="2356556" y="1781528"/>
                    <a:pt x="2352675" y="1936750"/>
                  </a:cubicBezTo>
                  <a:cubicBezTo>
                    <a:pt x="2348794" y="2091972"/>
                    <a:pt x="2332390" y="2195689"/>
                    <a:pt x="2323041" y="2289175"/>
                  </a:cubicBezTo>
                  <a:cubicBezTo>
                    <a:pt x="2313692" y="2382661"/>
                    <a:pt x="2303814" y="2446690"/>
                    <a:pt x="2296582" y="2497666"/>
                  </a:cubicBezTo>
                  <a:cubicBezTo>
                    <a:pt x="2289350" y="2548643"/>
                    <a:pt x="2242608" y="2781830"/>
                    <a:pt x="2222500" y="2877609"/>
                  </a:cubicBezTo>
                  <a:cubicBezTo>
                    <a:pt x="2202392" y="2973388"/>
                    <a:pt x="2204332" y="2979562"/>
                    <a:pt x="2175933" y="3072342"/>
                  </a:cubicBezTo>
                  <a:cubicBezTo>
                    <a:pt x="2147534" y="3165122"/>
                    <a:pt x="2087032" y="3333220"/>
                    <a:pt x="2052107" y="3434291"/>
                  </a:cubicBezTo>
                  <a:cubicBezTo>
                    <a:pt x="2017182" y="3535362"/>
                    <a:pt x="1958445" y="3632728"/>
                    <a:pt x="1947333" y="3669241"/>
                  </a:cubicBezTo>
                  <a:lnTo>
                    <a:pt x="1813983" y="3850217"/>
                  </a:lnTo>
                  <a:cubicBezTo>
                    <a:pt x="1750130" y="3902781"/>
                    <a:pt x="1700389" y="3989035"/>
                    <a:pt x="1616075" y="3995209"/>
                  </a:cubicBezTo>
                  <a:cubicBezTo>
                    <a:pt x="1531761" y="4001383"/>
                    <a:pt x="1387299" y="3922537"/>
                    <a:pt x="1308100" y="3887259"/>
                  </a:cubicBezTo>
                  <a:cubicBezTo>
                    <a:pt x="1228901" y="3851981"/>
                    <a:pt x="1196622" y="3825523"/>
                    <a:pt x="1140883" y="3783542"/>
                  </a:cubicBezTo>
                  <a:cubicBezTo>
                    <a:pt x="1138766" y="3778250"/>
                    <a:pt x="1085850" y="3731684"/>
                    <a:pt x="1083733" y="3726392"/>
                  </a:cubicBezTo>
                  <a:cubicBezTo>
                    <a:pt x="1027289" y="3666067"/>
                    <a:pt x="977371" y="3614738"/>
                    <a:pt x="923925" y="3548592"/>
                  </a:cubicBezTo>
                  <a:cubicBezTo>
                    <a:pt x="870479" y="3482446"/>
                    <a:pt x="814740" y="3410479"/>
                    <a:pt x="763058" y="3329517"/>
                  </a:cubicBezTo>
                  <a:cubicBezTo>
                    <a:pt x="711376" y="3248555"/>
                    <a:pt x="681037" y="3178528"/>
                    <a:pt x="617008" y="3053292"/>
                  </a:cubicBezTo>
                  <a:cubicBezTo>
                    <a:pt x="552979" y="2928056"/>
                    <a:pt x="460022" y="2731029"/>
                    <a:pt x="378883" y="2578100"/>
                  </a:cubicBezTo>
                  <a:cubicBezTo>
                    <a:pt x="297744" y="2425171"/>
                    <a:pt x="193322" y="2245254"/>
                    <a:pt x="130175" y="2135717"/>
                  </a:cubicBezTo>
                  <a:lnTo>
                    <a:pt x="0" y="1920875"/>
                  </a:lnTo>
                  <a:cubicBezTo>
                    <a:pt x="275519" y="1564922"/>
                    <a:pt x="1188861" y="640292"/>
                    <a:pt x="1783291" y="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4112981" y="2380224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6387715" y="404042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18699" y="863099"/>
              <a:ext cx="4744726" cy="3895639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82277"/>
                <a:gd name="connsiteY0" fmla="*/ 261424 h 4851535"/>
                <a:gd name="connsiteX1" fmla="*/ 3419751 w 4682277"/>
                <a:gd name="connsiteY1" fmla="*/ 16980 h 4851535"/>
                <a:gd name="connsiteX2" fmla="*/ 4433739 w 4682277"/>
                <a:gd name="connsiteY2" fmla="*/ 732204 h 4851535"/>
                <a:gd name="connsiteX3" fmla="*/ 4632915 w 4682277"/>
                <a:gd name="connsiteY3" fmla="*/ 1999689 h 4851535"/>
                <a:gd name="connsiteX4" fmla="*/ 3700408 w 4682277"/>
                <a:gd name="connsiteY4" fmla="*/ 4543713 h 4851535"/>
                <a:gd name="connsiteX5" fmla="*/ 1844448 w 4682277"/>
                <a:gd name="connsiteY5" fmla="*/ 4643301 h 4851535"/>
                <a:gd name="connsiteX6" fmla="*/ 866673 w 4682277"/>
                <a:gd name="connsiteY6" fmla="*/ 3058945 h 4851535"/>
                <a:gd name="connsiteX7" fmla="*/ 6594 w 4682277"/>
                <a:gd name="connsiteY7" fmla="*/ 2325614 h 4851535"/>
                <a:gd name="connsiteX8" fmla="*/ 513588 w 4682277"/>
                <a:gd name="connsiteY8" fmla="*/ 1012861 h 4851535"/>
                <a:gd name="connsiteX9" fmla="*/ 1310293 w 4682277"/>
                <a:gd name="connsiteY9" fmla="*/ 677883 h 4851535"/>
                <a:gd name="connsiteX10" fmla="*/ 2116052 w 4682277"/>
                <a:gd name="connsiteY10" fmla="*/ 261424 h 4851535"/>
                <a:gd name="connsiteX0" fmla="*/ 2116052 w 4818670"/>
                <a:gd name="connsiteY0" fmla="*/ 261424 h 4658874"/>
                <a:gd name="connsiteX1" fmla="*/ 3419751 w 4818670"/>
                <a:gd name="connsiteY1" fmla="*/ 16980 h 4658874"/>
                <a:gd name="connsiteX2" fmla="*/ 4433739 w 4818670"/>
                <a:gd name="connsiteY2" fmla="*/ 732204 h 4658874"/>
                <a:gd name="connsiteX3" fmla="*/ 4632915 w 4818670"/>
                <a:gd name="connsiteY3" fmla="*/ 1999689 h 4658874"/>
                <a:gd name="connsiteX4" fmla="*/ 1844448 w 4818670"/>
                <a:gd name="connsiteY4" fmla="*/ 4643301 h 4658874"/>
                <a:gd name="connsiteX5" fmla="*/ 866673 w 4818670"/>
                <a:gd name="connsiteY5" fmla="*/ 3058945 h 4658874"/>
                <a:gd name="connsiteX6" fmla="*/ 6594 w 4818670"/>
                <a:gd name="connsiteY6" fmla="*/ 2325614 h 4658874"/>
                <a:gd name="connsiteX7" fmla="*/ 513588 w 4818670"/>
                <a:gd name="connsiteY7" fmla="*/ 1012861 h 4658874"/>
                <a:gd name="connsiteX8" fmla="*/ 1310293 w 4818670"/>
                <a:gd name="connsiteY8" fmla="*/ 677883 h 4658874"/>
                <a:gd name="connsiteX9" fmla="*/ 2116052 w 4818670"/>
                <a:gd name="connsiteY9" fmla="*/ 261424 h 4658874"/>
                <a:gd name="connsiteX0" fmla="*/ 2116052 w 4890936"/>
                <a:gd name="connsiteY0" fmla="*/ 261424 h 3063464"/>
                <a:gd name="connsiteX1" fmla="*/ 3419751 w 4890936"/>
                <a:gd name="connsiteY1" fmla="*/ 16980 h 3063464"/>
                <a:gd name="connsiteX2" fmla="*/ 4433739 w 4890936"/>
                <a:gd name="connsiteY2" fmla="*/ 732204 h 3063464"/>
                <a:gd name="connsiteX3" fmla="*/ 4632915 w 4890936"/>
                <a:gd name="connsiteY3" fmla="*/ 1999689 h 3063464"/>
                <a:gd name="connsiteX4" fmla="*/ 866673 w 4890936"/>
                <a:gd name="connsiteY4" fmla="*/ 3058945 h 3063464"/>
                <a:gd name="connsiteX5" fmla="*/ 6594 w 4890936"/>
                <a:gd name="connsiteY5" fmla="*/ 2325614 h 3063464"/>
                <a:gd name="connsiteX6" fmla="*/ 513588 w 4890936"/>
                <a:gd name="connsiteY6" fmla="*/ 1012861 h 3063464"/>
                <a:gd name="connsiteX7" fmla="*/ 1310293 w 4890936"/>
                <a:gd name="connsiteY7" fmla="*/ 677883 h 3063464"/>
                <a:gd name="connsiteX8" fmla="*/ 2116052 w 4890936"/>
                <a:gd name="connsiteY8" fmla="*/ 261424 h 3063464"/>
                <a:gd name="connsiteX0" fmla="*/ 2116052 w 4533241"/>
                <a:gd name="connsiteY0" fmla="*/ 261424 h 3120580"/>
                <a:gd name="connsiteX1" fmla="*/ 3419751 w 4533241"/>
                <a:gd name="connsiteY1" fmla="*/ 16980 h 3120580"/>
                <a:gd name="connsiteX2" fmla="*/ 4433739 w 4533241"/>
                <a:gd name="connsiteY2" fmla="*/ 732204 h 3120580"/>
                <a:gd name="connsiteX3" fmla="*/ 866673 w 4533241"/>
                <a:gd name="connsiteY3" fmla="*/ 3058945 h 3120580"/>
                <a:gd name="connsiteX4" fmla="*/ 6594 w 4533241"/>
                <a:gd name="connsiteY4" fmla="*/ 2325614 h 3120580"/>
                <a:gd name="connsiteX5" fmla="*/ 513588 w 4533241"/>
                <a:gd name="connsiteY5" fmla="*/ 1012861 h 3120580"/>
                <a:gd name="connsiteX6" fmla="*/ 1310293 w 4533241"/>
                <a:gd name="connsiteY6" fmla="*/ 677883 h 3120580"/>
                <a:gd name="connsiteX7" fmla="*/ 2116052 w 4533241"/>
                <a:gd name="connsiteY7" fmla="*/ 261424 h 3120580"/>
                <a:gd name="connsiteX0" fmla="*/ 2116052 w 3444570"/>
                <a:gd name="connsiteY0" fmla="*/ 419466 h 3321437"/>
                <a:gd name="connsiteX1" fmla="*/ 3419751 w 3444570"/>
                <a:gd name="connsiteY1" fmla="*/ 175022 h 3321437"/>
                <a:gd name="connsiteX2" fmla="*/ 866673 w 3444570"/>
                <a:gd name="connsiteY2" fmla="*/ 3216987 h 3321437"/>
                <a:gd name="connsiteX3" fmla="*/ 6594 w 3444570"/>
                <a:gd name="connsiteY3" fmla="*/ 2483656 h 3321437"/>
                <a:gd name="connsiteX4" fmla="*/ 513588 w 3444570"/>
                <a:gd name="connsiteY4" fmla="*/ 1170903 h 3321437"/>
                <a:gd name="connsiteX5" fmla="*/ 1310293 w 3444570"/>
                <a:gd name="connsiteY5" fmla="*/ 835925 h 3321437"/>
                <a:gd name="connsiteX6" fmla="*/ 2116052 w 3444570"/>
                <a:gd name="connsiteY6" fmla="*/ 419466 h 3321437"/>
                <a:gd name="connsiteX0" fmla="*/ 1875070 w 3203588"/>
                <a:gd name="connsiteY0" fmla="*/ 419466 h 3307992"/>
                <a:gd name="connsiteX1" fmla="*/ 3178769 w 3203588"/>
                <a:gd name="connsiteY1" fmla="*/ 175022 h 3307992"/>
                <a:gd name="connsiteX2" fmla="*/ 625691 w 3203588"/>
                <a:gd name="connsiteY2" fmla="*/ 3216987 h 3307992"/>
                <a:gd name="connsiteX3" fmla="*/ 16886 w 3203588"/>
                <a:gd name="connsiteY3" fmla="*/ 2392404 h 3307992"/>
                <a:gd name="connsiteX4" fmla="*/ 272606 w 3203588"/>
                <a:gd name="connsiteY4" fmla="*/ 1170903 h 3307992"/>
                <a:gd name="connsiteX5" fmla="*/ 1069311 w 3203588"/>
                <a:gd name="connsiteY5" fmla="*/ 835925 h 3307992"/>
                <a:gd name="connsiteX6" fmla="*/ 1875070 w 3203588"/>
                <a:gd name="connsiteY6" fmla="*/ 419466 h 3307992"/>
                <a:gd name="connsiteX0" fmla="*/ 2116052 w 3444570"/>
                <a:gd name="connsiteY0" fmla="*/ 419466 h 3317905"/>
                <a:gd name="connsiteX1" fmla="*/ 3419751 w 3444570"/>
                <a:gd name="connsiteY1" fmla="*/ 175022 h 3317905"/>
                <a:gd name="connsiteX2" fmla="*/ 866673 w 3444570"/>
                <a:gd name="connsiteY2" fmla="*/ 3216987 h 3317905"/>
                <a:gd name="connsiteX3" fmla="*/ 6594 w 3444570"/>
                <a:gd name="connsiteY3" fmla="*/ 2460843 h 3317905"/>
                <a:gd name="connsiteX4" fmla="*/ 513588 w 3444570"/>
                <a:gd name="connsiteY4" fmla="*/ 1170903 h 3317905"/>
                <a:gd name="connsiteX5" fmla="*/ 1310293 w 3444570"/>
                <a:gd name="connsiteY5" fmla="*/ 835925 h 3317905"/>
                <a:gd name="connsiteX6" fmla="*/ 2116052 w 3444570"/>
                <a:gd name="connsiteY6" fmla="*/ 419466 h 3317905"/>
                <a:gd name="connsiteX0" fmla="*/ 2116052 w 3444570"/>
                <a:gd name="connsiteY0" fmla="*/ 419466 h 3219846"/>
                <a:gd name="connsiteX1" fmla="*/ 3419751 w 3444570"/>
                <a:gd name="connsiteY1" fmla="*/ 175022 h 3219846"/>
                <a:gd name="connsiteX2" fmla="*/ 866673 w 3444570"/>
                <a:gd name="connsiteY2" fmla="*/ 3216987 h 3219846"/>
                <a:gd name="connsiteX3" fmla="*/ 6594 w 3444570"/>
                <a:gd name="connsiteY3" fmla="*/ 2460843 h 3219846"/>
                <a:gd name="connsiteX4" fmla="*/ 513588 w 3444570"/>
                <a:gd name="connsiteY4" fmla="*/ 1170903 h 3219846"/>
                <a:gd name="connsiteX5" fmla="*/ 1310293 w 3444570"/>
                <a:gd name="connsiteY5" fmla="*/ 835925 h 3219846"/>
                <a:gd name="connsiteX6" fmla="*/ 2116052 w 3444570"/>
                <a:gd name="connsiteY6" fmla="*/ 419466 h 3219846"/>
                <a:gd name="connsiteX0" fmla="*/ 2116052 w 3444570"/>
                <a:gd name="connsiteY0" fmla="*/ 419466 h 3221221"/>
                <a:gd name="connsiteX1" fmla="*/ 3419751 w 3444570"/>
                <a:gd name="connsiteY1" fmla="*/ 175022 h 3221221"/>
                <a:gd name="connsiteX2" fmla="*/ 866673 w 3444570"/>
                <a:gd name="connsiteY2" fmla="*/ 3216987 h 3221221"/>
                <a:gd name="connsiteX3" fmla="*/ 6594 w 3444570"/>
                <a:gd name="connsiteY3" fmla="*/ 2460843 h 3221221"/>
                <a:gd name="connsiteX4" fmla="*/ 513588 w 3444570"/>
                <a:gd name="connsiteY4" fmla="*/ 1170903 h 3221221"/>
                <a:gd name="connsiteX5" fmla="*/ 1310293 w 3444570"/>
                <a:gd name="connsiteY5" fmla="*/ 835925 h 3221221"/>
                <a:gd name="connsiteX6" fmla="*/ 2116052 w 3444570"/>
                <a:gd name="connsiteY6" fmla="*/ 419466 h 3221221"/>
                <a:gd name="connsiteX0" fmla="*/ 2116052 w 3444570"/>
                <a:gd name="connsiteY0" fmla="*/ 419466 h 3235762"/>
                <a:gd name="connsiteX1" fmla="*/ 3419751 w 3444570"/>
                <a:gd name="connsiteY1" fmla="*/ 175022 h 3235762"/>
                <a:gd name="connsiteX2" fmla="*/ 866673 w 3444570"/>
                <a:gd name="connsiteY2" fmla="*/ 3216987 h 3235762"/>
                <a:gd name="connsiteX3" fmla="*/ 6594 w 3444570"/>
                <a:gd name="connsiteY3" fmla="*/ 2460843 h 3235762"/>
                <a:gd name="connsiteX4" fmla="*/ 513588 w 3444570"/>
                <a:gd name="connsiteY4" fmla="*/ 1170903 h 3235762"/>
                <a:gd name="connsiteX5" fmla="*/ 1310293 w 3444570"/>
                <a:gd name="connsiteY5" fmla="*/ 835925 h 3235762"/>
                <a:gd name="connsiteX6" fmla="*/ 2116052 w 3444570"/>
                <a:gd name="connsiteY6" fmla="*/ 419466 h 3235762"/>
                <a:gd name="connsiteX0" fmla="*/ 2116052 w 3444570"/>
                <a:gd name="connsiteY0" fmla="*/ 419466 h 3247913"/>
                <a:gd name="connsiteX1" fmla="*/ 3419751 w 3444570"/>
                <a:gd name="connsiteY1" fmla="*/ 175022 h 3247913"/>
                <a:gd name="connsiteX2" fmla="*/ 866673 w 3444570"/>
                <a:gd name="connsiteY2" fmla="*/ 3216987 h 3247913"/>
                <a:gd name="connsiteX3" fmla="*/ 6594 w 3444570"/>
                <a:gd name="connsiteY3" fmla="*/ 2460843 h 3247913"/>
                <a:gd name="connsiteX4" fmla="*/ 513588 w 3444570"/>
                <a:gd name="connsiteY4" fmla="*/ 1170903 h 3247913"/>
                <a:gd name="connsiteX5" fmla="*/ 1310293 w 3444570"/>
                <a:gd name="connsiteY5" fmla="*/ 835925 h 3247913"/>
                <a:gd name="connsiteX6" fmla="*/ 2116052 w 3444570"/>
                <a:gd name="connsiteY6" fmla="*/ 419466 h 3247913"/>
                <a:gd name="connsiteX0" fmla="*/ 2116052 w 3444570"/>
                <a:gd name="connsiteY0" fmla="*/ 419466 h 3259948"/>
                <a:gd name="connsiteX1" fmla="*/ 3419751 w 3444570"/>
                <a:gd name="connsiteY1" fmla="*/ 175022 h 3259948"/>
                <a:gd name="connsiteX2" fmla="*/ 866673 w 3444570"/>
                <a:gd name="connsiteY2" fmla="*/ 3216987 h 3259948"/>
                <a:gd name="connsiteX3" fmla="*/ 6594 w 3444570"/>
                <a:gd name="connsiteY3" fmla="*/ 2460843 h 3259948"/>
                <a:gd name="connsiteX4" fmla="*/ 513588 w 3444570"/>
                <a:gd name="connsiteY4" fmla="*/ 1170903 h 3259948"/>
                <a:gd name="connsiteX5" fmla="*/ 1310293 w 3444570"/>
                <a:gd name="connsiteY5" fmla="*/ 835925 h 3259948"/>
                <a:gd name="connsiteX6" fmla="*/ 2116052 w 3444570"/>
                <a:gd name="connsiteY6" fmla="*/ 419466 h 3259948"/>
                <a:gd name="connsiteX0" fmla="*/ 2116052 w 3444570"/>
                <a:gd name="connsiteY0" fmla="*/ 419466 h 3245152"/>
                <a:gd name="connsiteX1" fmla="*/ 3419751 w 3444570"/>
                <a:gd name="connsiteY1" fmla="*/ 175022 h 3245152"/>
                <a:gd name="connsiteX2" fmla="*/ 866673 w 3444570"/>
                <a:gd name="connsiteY2" fmla="*/ 3216987 h 3245152"/>
                <a:gd name="connsiteX3" fmla="*/ 6594 w 3444570"/>
                <a:gd name="connsiteY3" fmla="*/ 2460843 h 3245152"/>
                <a:gd name="connsiteX4" fmla="*/ 513588 w 3444570"/>
                <a:gd name="connsiteY4" fmla="*/ 1170903 h 3245152"/>
                <a:gd name="connsiteX5" fmla="*/ 1310293 w 3444570"/>
                <a:gd name="connsiteY5" fmla="*/ 835925 h 3245152"/>
                <a:gd name="connsiteX6" fmla="*/ 2116052 w 3444570"/>
                <a:gd name="connsiteY6" fmla="*/ 419466 h 3245152"/>
                <a:gd name="connsiteX0" fmla="*/ 2116052 w 3425098"/>
                <a:gd name="connsiteY0" fmla="*/ 356858 h 3181325"/>
                <a:gd name="connsiteX1" fmla="*/ 3419751 w 3425098"/>
                <a:gd name="connsiteY1" fmla="*/ 112414 h 3181325"/>
                <a:gd name="connsiteX2" fmla="*/ 866673 w 3425098"/>
                <a:gd name="connsiteY2" fmla="*/ 3154379 h 3181325"/>
                <a:gd name="connsiteX3" fmla="*/ 6594 w 3425098"/>
                <a:gd name="connsiteY3" fmla="*/ 2398235 h 3181325"/>
                <a:gd name="connsiteX4" fmla="*/ 513588 w 3425098"/>
                <a:gd name="connsiteY4" fmla="*/ 1108295 h 3181325"/>
                <a:gd name="connsiteX5" fmla="*/ 1310293 w 3425098"/>
                <a:gd name="connsiteY5" fmla="*/ 773317 h 3181325"/>
                <a:gd name="connsiteX6" fmla="*/ 2116052 w 3425098"/>
                <a:gd name="connsiteY6" fmla="*/ 356858 h 3181325"/>
                <a:gd name="connsiteX0" fmla="*/ 2116052 w 3441008"/>
                <a:gd name="connsiteY0" fmla="*/ 320620 h 3144412"/>
                <a:gd name="connsiteX1" fmla="*/ 3419751 w 3441008"/>
                <a:gd name="connsiteY1" fmla="*/ 76176 h 3144412"/>
                <a:gd name="connsiteX2" fmla="*/ 866673 w 3441008"/>
                <a:gd name="connsiteY2" fmla="*/ 3118141 h 3144412"/>
                <a:gd name="connsiteX3" fmla="*/ 6594 w 3441008"/>
                <a:gd name="connsiteY3" fmla="*/ 2361997 h 3144412"/>
                <a:gd name="connsiteX4" fmla="*/ 513588 w 3441008"/>
                <a:gd name="connsiteY4" fmla="*/ 1072057 h 3144412"/>
                <a:gd name="connsiteX5" fmla="*/ 1310293 w 3441008"/>
                <a:gd name="connsiteY5" fmla="*/ 737079 h 3144412"/>
                <a:gd name="connsiteX6" fmla="*/ 2116052 w 3441008"/>
                <a:gd name="connsiteY6" fmla="*/ 320620 h 3144412"/>
                <a:gd name="connsiteX0" fmla="*/ 2116052 w 3448269"/>
                <a:gd name="connsiteY0" fmla="*/ 300281 h 3123697"/>
                <a:gd name="connsiteX1" fmla="*/ 3419751 w 3448269"/>
                <a:gd name="connsiteY1" fmla="*/ 55837 h 3123697"/>
                <a:gd name="connsiteX2" fmla="*/ 866673 w 3448269"/>
                <a:gd name="connsiteY2" fmla="*/ 3097802 h 3123697"/>
                <a:gd name="connsiteX3" fmla="*/ 6594 w 3448269"/>
                <a:gd name="connsiteY3" fmla="*/ 2341658 h 3123697"/>
                <a:gd name="connsiteX4" fmla="*/ 513588 w 3448269"/>
                <a:gd name="connsiteY4" fmla="*/ 1051718 h 3123697"/>
                <a:gd name="connsiteX5" fmla="*/ 1310293 w 3448269"/>
                <a:gd name="connsiteY5" fmla="*/ 716740 h 3123697"/>
                <a:gd name="connsiteX6" fmla="*/ 2116052 w 3448269"/>
                <a:gd name="connsiteY6" fmla="*/ 300281 h 3123697"/>
                <a:gd name="connsiteX0" fmla="*/ 2116052 w 3450216"/>
                <a:gd name="connsiteY0" fmla="*/ 294862 h 3118176"/>
                <a:gd name="connsiteX1" fmla="*/ 3419751 w 3450216"/>
                <a:gd name="connsiteY1" fmla="*/ 50418 h 3118176"/>
                <a:gd name="connsiteX2" fmla="*/ 866673 w 3450216"/>
                <a:gd name="connsiteY2" fmla="*/ 3092383 h 3118176"/>
                <a:gd name="connsiteX3" fmla="*/ 6594 w 3450216"/>
                <a:gd name="connsiteY3" fmla="*/ 2336239 h 3118176"/>
                <a:gd name="connsiteX4" fmla="*/ 513588 w 3450216"/>
                <a:gd name="connsiteY4" fmla="*/ 1046299 h 3118176"/>
                <a:gd name="connsiteX5" fmla="*/ 1310293 w 3450216"/>
                <a:gd name="connsiteY5" fmla="*/ 711321 h 3118176"/>
                <a:gd name="connsiteX6" fmla="*/ 2116052 w 3450216"/>
                <a:gd name="connsiteY6" fmla="*/ 294862 h 3118176"/>
                <a:gd name="connsiteX0" fmla="*/ 2116052 w 3419751"/>
                <a:gd name="connsiteY0" fmla="*/ 294862 h 3092383"/>
                <a:gd name="connsiteX1" fmla="*/ 3419751 w 3419751"/>
                <a:gd name="connsiteY1" fmla="*/ 50418 h 3092383"/>
                <a:gd name="connsiteX2" fmla="*/ 866673 w 3419751"/>
                <a:gd name="connsiteY2" fmla="*/ 3092383 h 3092383"/>
                <a:gd name="connsiteX3" fmla="*/ 6594 w 3419751"/>
                <a:gd name="connsiteY3" fmla="*/ 2336239 h 3092383"/>
                <a:gd name="connsiteX4" fmla="*/ 513588 w 3419751"/>
                <a:gd name="connsiteY4" fmla="*/ 1046299 h 3092383"/>
                <a:gd name="connsiteX5" fmla="*/ 1310293 w 3419751"/>
                <a:gd name="connsiteY5" fmla="*/ 711321 h 3092383"/>
                <a:gd name="connsiteX6" fmla="*/ 2116052 w 3419751"/>
                <a:gd name="connsiteY6" fmla="*/ 294862 h 3092383"/>
                <a:gd name="connsiteX0" fmla="*/ 2116052 w 3419751"/>
                <a:gd name="connsiteY0" fmla="*/ 294782 h 3092303"/>
                <a:gd name="connsiteX1" fmla="*/ 3419751 w 3419751"/>
                <a:gd name="connsiteY1" fmla="*/ 50338 h 3092303"/>
                <a:gd name="connsiteX2" fmla="*/ 866673 w 3419751"/>
                <a:gd name="connsiteY2" fmla="*/ 3092303 h 3092303"/>
                <a:gd name="connsiteX3" fmla="*/ 6594 w 3419751"/>
                <a:gd name="connsiteY3" fmla="*/ 2336159 h 3092303"/>
                <a:gd name="connsiteX4" fmla="*/ 513588 w 3419751"/>
                <a:gd name="connsiteY4" fmla="*/ 1046219 h 3092303"/>
                <a:gd name="connsiteX5" fmla="*/ 1297935 w 3419751"/>
                <a:gd name="connsiteY5" fmla="*/ 706679 h 3092303"/>
                <a:gd name="connsiteX6" fmla="*/ 2116052 w 3419751"/>
                <a:gd name="connsiteY6" fmla="*/ 294782 h 3092303"/>
                <a:gd name="connsiteX0" fmla="*/ 2116052 w 3419751"/>
                <a:gd name="connsiteY0" fmla="*/ 294388 h 3091909"/>
                <a:gd name="connsiteX1" fmla="*/ 3419751 w 3419751"/>
                <a:gd name="connsiteY1" fmla="*/ 49944 h 3091909"/>
                <a:gd name="connsiteX2" fmla="*/ 866673 w 3419751"/>
                <a:gd name="connsiteY2" fmla="*/ 3091909 h 3091909"/>
                <a:gd name="connsiteX3" fmla="*/ 6594 w 3419751"/>
                <a:gd name="connsiteY3" fmla="*/ 2335765 h 3091909"/>
                <a:gd name="connsiteX4" fmla="*/ 513588 w 3419751"/>
                <a:gd name="connsiteY4" fmla="*/ 1045825 h 3091909"/>
                <a:gd name="connsiteX5" fmla="*/ 1297935 w 3419751"/>
                <a:gd name="connsiteY5" fmla="*/ 683472 h 3091909"/>
                <a:gd name="connsiteX6" fmla="*/ 2116052 w 3419751"/>
                <a:gd name="connsiteY6" fmla="*/ 294388 h 3091909"/>
                <a:gd name="connsiteX0" fmla="*/ 2116052 w 3444608"/>
                <a:gd name="connsiteY0" fmla="*/ 411932 h 3218578"/>
                <a:gd name="connsiteX1" fmla="*/ 3419751 w 3444608"/>
                <a:gd name="connsiteY1" fmla="*/ 176613 h 3218578"/>
                <a:gd name="connsiteX2" fmla="*/ 866673 w 3444608"/>
                <a:gd name="connsiteY2" fmla="*/ 3218578 h 3218578"/>
                <a:gd name="connsiteX3" fmla="*/ 6594 w 3444608"/>
                <a:gd name="connsiteY3" fmla="*/ 2462434 h 3218578"/>
                <a:gd name="connsiteX4" fmla="*/ 513588 w 3444608"/>
                <a:gd name="connsiteY4" fmla="*/ 1172494 h 3218578"/>
                <a:gd name="connsiteX5" fmla="*/ 1297935 w 3444608"/>
                <a:gd name="connsiteY5" fmla="*/ 810141 h 3218578"/>
                <a:gd name="connsiteX6" fmla="*/ 2116052 w 3444608"/>
                <a:gd name="connsiteY6" fmla="*/ 411932 h 3218578"/>
                <a:gd name="connsiteX0" fmla="*/ 2116052 w 3442838"/>
                <a:gd name="connsiteY0" fmla="*/ 312815 h 3119461"/>
                <a:gd name="connsiteX1" fmla="*/ 3419751 w 3442838"/>
                <a:gd name="connsiteY1" fmla="*/ 77496 h 3119461"/>
                <a:gd name="connsiteX2" fmla="*/ 866673 w 3442838"/>
                <a:gd name="connsiteY2" fmla="*/ 3119461 h 3119461"/>
                <a:gd name="connsiteX3" fmla="*/ 6594 w 3442838"/>
                <a:gd name="connsiteY3" fmla="*/ 2363317 h 3119461"/>
                <a:gd name="connsiteX4" fmla="*/ 513588 w 3442838"/>
                <a:gd name="connsiteY4" fmla="*/ 1073377 h 3119461"/>
                <a:gd name="connsiteX5" fmla="*/ 1297935 w 3442838"/>
                <a:gd name="connsiteY5" fmla="*/ 711024 h 3119461"/>
                <a:gd name="connsiteX6" fmla="*/ 2116052 w 3442838"/>
                <a:gd name="connsiteY6" fmla="*/ 312815 h 3119461"/>
                <a:gd name="connsiteX0" fmla="*/ 2116052 w 3448372"/>
                <a:gd name="connsiteY0" fmla="*/ 303445 h 3110091"/>
                <a:gd name="connsiteX1" fmla="*/ 3419751 w 3448372"/>
                <a:gd name="connsiteY1" fmla="*/ 68126 h 3110091"/>
                <a:gd name="connsiteX2" fmla="*/ 866673 w 3448372"/>
                <a:gd name="connsiteY2" fmla="*/ 3110091 h 3110091"/>
                <a:gd name="connsiteX3" fmla="*/ 6594 w 3448372"/>
                <a:gd name="connsiteY3" fmla="*/ 2353947 h 3110091"/>
                <a:gd name="connsiteX4" fmla="*/ 513588 w 3448372"/>
                <a:gd name="connsiteY4" fmla="*/ 1064007 h 3110091"/>
                <a:gd name="connsiteX5" fmla="*/ 1297935 w 3448372"/>
                <a:gd name="connsiteY5" fmla="*/ 701654 h 3110091"/>
                <a:gd name="connsiteX6" fmla="*/ 2116052 w 3448372"/>
                <a:gd name="connsiteY6" fmla="*/ 303445 h 3110091"/>
                <a:gd name="connsiteX0" fmla="*/ 2115619 w 3447939"/>
                <a:gd name="connsiteY0" fmla="*/ 303445 h 3110091"/>
                <a:gd name="connsiteX1" fmla="*/ 3419318 w 3447939"/>
                <a:gd name="connsiteY1" fmla="*/ 68126 h 3110091"/>
                <a:gd name="connsiteX2" fmla="*/ 866240 w 3447939"/>
                <a:gd name="connsiteY2" fmla="*/ 3110091 h 3110091"/>
                <a:gd name="connsiteX3" fmla="*/ 6161 w 3447939"/>
                <a:gd name="connsiteY3" fmla="*/ 2353947 h 3110091"/>
                <a:gd name="connsiteX4" fmla="*/ 513155 w 3447939"/>
                <a:gd name="connsiteY4" fmla="*/ 1064007 h 3110091"/>
                <a:gd name="connsiteX5" fmla="*/ 1297502 w 3447939"/>
                <a:gd name="connsiteY5" fmla="*/ 701654 h 3110091"/>
                <a:gd name="connsiteX6" fmla="*/ 2115619 w 3447939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19894"/>
                <a:gd name="connsiteY0" fmla="*/ 303445 h 3110091"/>
                <a:gd name="connsiteX1" fmla="*/ 3419894 w 3419894"/>
                <a:gd name="connsiteY1" fmla="*/ 68126 h 3110091"/>
                <a:gd name="connsiteX2" fmla="*/ 866816 w 3419894"/>
                <a:gd name="connsiteY2" fmla="*/ 3110091 h 3110091"/>
                <a:gd name="connsiteX3" fmla="*/ 6737 w 3419894"/>
                <a:gd name="connsiteY3" fmla="*/ 2353947 h 3110091"/>
                <a:gd name="connsiteX4" fmla="*/ 501373 w 3419894"/>
                <a:gd name="connsiteY4" fmla="*/ 1059444 h 3110091"/>
                <a:gd name="connsiteX5" fmla="*/ 1298078 w 3419894"/>
                <a:gd name="connsiteY5" fmla="*/ 701654 h 3110091"/>
                <a:gd name="connsiteX6" fmla="*/ 2116195 w 3419894"/>
                <a:gd name="connsiteY6" fmla="*/ 303445 h 31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894" h="3110091">
                  <a:moveTo>
                    <a:pt x="2116195" y="303445"/>
                  </a:moveTo>
                  <a:cubicBezTo>
                    <a:pt x="2482189" y="197857"/>
                    <a:pt x="3129695" y="-144144"/>
                    <a:pt x="3419894" y="68126"/>
                  </a:cubicBezTo>
                  <a:lnTo>
                    <a:pt x="866816" y="3110091"/>
                  </a:lnTo>
                  <a:cubicBezTo>
                    <a:pt x="643975" y="2765611"/>
                    <a:pt x="67644" y="2695721"/>
                    <a:pt x="6737" y="2353947"/>
                  </a:cubicBezTo>
                  <a:cubicBezTo>
                    <a:pt x="-54170" y="2012173"/>
                    <a:pt x="312925" y="1347754"/>
                    <a:pt x="501373" y="1059444"/>
                  </a:cubicBezTo>
                  <a:cubicBezTo>
                    <a:pt x="718656" y="784822"/>
                    <a:pt x="1028941" y="827654"/>
                    <a:pt x="1298078" y="701654"/>
                  </a:cubicBezTo>
                  <a:cubicBezTo>
                    <a:pt x="1567215" y="575654"/>
                    <a:pt x="1750201" y="409033"/>
                    <a:pt x="2116195" y="303445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86477" y="2394399"/>
              <a:ext cx="144000" cy="144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/>
            <p:nvPr/>
          </p:nvSpPr>
          <p:spPr>
            <a:xfrm>
              <a:off x="4841995" y="2270234"/>
              <a:ext cx="1056710" cy="982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2355" y="2656992"/>
              <a:ext cx="144000" cy="144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76622" y="2362200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22" y="2362200"/>
                  <a:ext cx="46217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400800" y="3897868"/>
                  <a:ext cx="470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3897868"/>
                  <a:ext cx="47070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08250" y="2601139"/>
                  <a:ext cx="525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50" y="2601139"/>
                  <a:ext cx="5257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882226" y="1166173"/>
              <a:ext cx="16039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smtClean="0"/>
                <a:t>= target</a:t>
              </a:r>
            </a:p>
            <a:p>
              <a:r>
                <a:rPr lang="en-CA" sz="1800" dirty="0" smtClean="0"/>
                <a:t>= defender winning region</a:t>
              </a:r>
            </a:p>
            <a:p>
              <a:r>
                <a:rPr lang="en-CA" sz="1800" dirty="0" smtClean="0"/>
                <a:t>= attacker</a:t>
              </a:r>
            </a:p>
            <a:p>
              <a:r>
                <a:rPr lang="en-CA" sz="1800" dirty="0" smtClean="0"/>
                <a:t>= best point of arrival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031720" y="213532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20" y="2135325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633912" y="391864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12" y="3918643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962141" y="1369761"/>
                <a:ext cx="250886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𝒯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1" y="1369761"/>
                <a:ext cx="2508863" cy="4049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46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2</cp:revision>
  <dcterms:created xsi:type="dcterms:W3CDTF">2014-01-22T20:54:01Z</dcterms:created>
  <dcterms:modified xsi:type="dcterms:W3CDTF">2014-01-22T20:55:33Z</dcterms:modified>
</cp:coreProperties>
</file>