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37525" cy="6035675"/>
  <p:notesSz cx="6858000" cy="9144000"/>
  <p:defaultTextStyle>
    <a:defPPr>
      <a:defRPr lang="en-US"/>
    </a:defPPr>
    <a:lvl1pPr marL="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970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940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910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881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9851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9821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9791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9762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1" y="29"/>
      </p:cViewPr>
      <p:guideLst>
        <p:guide orient="horz" pos="1902"/>
        <p:guide pos="25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315" y="1874973"/>
            <a:ext cx="6916896" cy="1293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630" y="3420217"/>
            <a:ext cx="5696268" cy="1542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20049" y="192808"/>
            <a:ext cx="1465037" cy="4120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940" y="192808"/>
            <a:ext cx="4259485" cy="4120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08" y="3878480"/>
            <a:ext cx="6916896" cy="119875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08" y="2558178"/>
            <a:ext cx="6916896" cy="132030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9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1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8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5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9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936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2823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6" y="1351043"/>
            <a:ext cx="3595487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76" y="1914093"/>
            <a:ext cx="3595487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751" y="1351043"/>
            <a:ext cx="3596900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3751" y="1914093"/>
            <a:ext cx="3596900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0310"/>
            <a:ext cx="2677190" cy="102271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546" y="240311"/>
            <a:ext cx="4549103" cy="51512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877" y="1263022"/>
            <a:ext cx="2677190" cy="4128570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14" y="4224973"/>
            <a:ext cx="4882515" cy="4987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5014" y="539300"/>
            <a:ext cx="4882515" cy="3621405"/>
          </a:xfrm>
        </p:spPr>
        <p:txBody>
          <a:bodyPr/>
          <a:lstStyle>
            <a:lvl1pPr marL="0" indent="0">
              <a:buNone/>
              <a:defRPr sz="2800"/>
            </a:lvl1pPr>
            <a:lvl2pPr marL="399703" indent="0">
              <a:buNone/>
              <a:defRPr sz="2400"/>
            </a:lvl2pPr>
            <a:lvl3pPr marL="799405" indent="0">
              <a:buNone/>
              <a:defRPr sz="2100"/>
            </a:lvl3pPr>
            <a:lvl4pPr marL="1199108" indent="0">
              <a:buNone/>
              <a:defRPr sz="1700"/>
            </a:lvl4pPr>
            <a:lvl5pPr marL="1598810" indent="0">
              <a:buNone/>
              <a:defRPr sz="1700"/>
            </a:lvl5pPr>
            <a:lvl6pPr marL="1998513" indent="0">
              <a:buNone/>
              <a:defRPr sz="1700"/>
            </a:lvl6pPr>
            <a:lvl7pPr marL="2398215" indent="0">
              <a:buNone/>
              <a:defRPr sz="1700"/>
            </a:lvl7pPr>
            <a:lvl8pPr marL="2797918" indent="0">
              <a:buNone/>
              <a:defRPr sz="1700"/>
            </a:lvl8pPr>
            <a:lvl9pPr marL="319762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014" y="4723754"/>
            <a:ext cx="4882515" cy="708354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  <a:prstGeom prst="rect">
            <a:avLst/>
          </a:prstGeom>
        </p:spPr>
        <p:txBody>
          <a:bodyPr vert="horz" lIns="79941" tIns="39970" rIns="79941" bIns="399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7" y="1408326"/>
            <a:ext cx="7323772" cy="3983266"/>
          </a:xfrm>
          <a:prstGeom prst="rect">
            <a:avLst/>
          </a:prstGeom>
        </p:spPr>
        <p:txBody>
          <a:bodyPr vert="horz" lIns="79941" tIns="39970" rIns="79941" bIns="399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876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1556-06A3-4291-B43B-217C81F6E33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0322" y="5594177"/>
            <a:ext cx="2576883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1893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40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77" indent="-299777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17" indent="-249814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5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6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364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06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76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47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970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940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0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81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51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21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91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62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134751" y="18256"/>
            <a:ext cx="7972611" cy="5976664"/>
            <a:chOff x="879545" y="831708"/>
            <a:chExt cx="7972611" cy="5976664"/>
          </a:xfrm>
        </p:grpSpPr>
        <p:sp>
          <p:nvSpPr>
            <p:cNvPr id="125" name="Freeform 124"/>
            <p:cNvSpPr/>
            <p:nvPr/>
          </p:nvSpPr>
          <p:spPr>
            <a:xfrm>
              <a:off x="2371436" y="831708"/>
              <a:ext cx="6480720" cy="5976664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/>
                <p:cNvSpPr/>
                <p:nvPr/>
              </p:nvSpPr>
              <p:spPr>
                <a:xfrm rot="1977258" flipH="1">
                  <a:off x="5817079" y="4036920"/>
                  <a:ext cx="1580657" cy="43208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258" flipH="1">
                  <a:off x="5817079" y="4036920"/>
                  <a:ext cx="1580657" cy="43208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/>
                <p:cNvSpPr/>
                <p:nvPr/>
              </p:nvSpPr>
              <p:spPr>
                <a:xfrm>
                  <a:off x="4387660" y="2124079"/>
                  <a:ext cx="1104905" cy="578133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60" y="2124079"/>
                  <a:ext cx="1104905" cy="57813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TextBox 127"/>
            <p:cNvSpPr txBox="1"/>
            <p:nvPr/>
          </p:nvSpPr>
          <p:spPr>
            <a:xfrm>
              <a:off x="1092289" y="1444816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= target</a:t>
              </a:r>
            </a:p>
            <a:p>
              <a:r>
                <a:rPr lang="en-CA" dirty="0" smtClean="0"/>
                <a:t>= </a:t>
              </a:r>
              <a:r>
                <a:rPr lang="en-CA" dirty="0" smtClean="0"/>
                <a:t>defender</a:t>
              </a:r>
            </a:p>
            <a:p>
              <a:r>
                <a:rPr lang="en-CA" dirty="0" smtClean="0"/>
                <a:t>= attacker</a:t>
              </a:r>
            </a:p>
            <a:p>
              <a:r>
                <a:rPr lang="en-CA" dirty="0" smtClean="0"/>
                <a:t>= obstacles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879545" y="1409689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Oval 129"/>
            <p:cNvSpPr/>
            <p:nvPr/>
          </p:nvSpPr>
          <p:spPr>
            <a:xfrm>
              <a:off x="982252" y="1773889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Oval 130"/>
            <p:cNvSpPr/>
            <p:nvPr/>
          </p:nvSpPr>
          <p:spPr>
            <a:xfrm>
              <a:off x="982252" y="2002489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Oval 131"/>
            <p:cNvSpPr/>
            <p:nvPr/>
          </p:nvSpPr>
          <p:spPr>
            <a:xfrm>
              <a:off x="6835932" y="3423996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3883604" y="3276187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Oval 133"/>
            <p:cNvSpPr/>
            <p:nvPr/>
          </p:nvSpPr>
          <p:spPr>
            <a:xfrm>
              <a:off x="6622468" y="2323146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36759" y="3345312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Oval 135"/>
            <p:cNvSpPr/>
            <p:nvPr/>
          </p:nvSpPr>
          <p:spPr>
            <a:xfrm>
              <a:off x="5149939" y="5152188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Oval 136"/>
            <p:cNvSpPr/>
            <p:nvPr/>
          </p:nvSpPr>
          <p:spPr>
            <a:xfrm>
              <a:off x="6704986" y="4864156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Oval 137"/>
            <p:cNvSpPr/>
            <p:nvPr/>
          </p:nvSpPr>
          <p:spPr>
            <a:xfrm>
              <a:off x="7988060" y="2495069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/>
            <p:cNvSpPr/>
            <p:nvPr/>
          </p:nvSpPr>
          <p:spPr>
            <a:xfrm>
              <a:off x="6175345" y="1546182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/>
            <p:cNvSpPr/>
            <p:nvPr/>
          </p:nvSpPr>
          <p:spPr>
            <a:xfrm>
              <a:off x="7700028" y="3300312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Oval 140"/>
            <p:cNvSpPr/>
            <p:nvPr/>
          </p:nvSpPr>
          <p:spPr>
            <a:xfrm>
              <a:off x="915533" y="2154889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947500" y="2368146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500" y="2368146"/>
                  <a:ext cx="57606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163524" y="1551788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524" y="1551788"/>
                  <a:ext cx="57606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6547244" y="3250646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𝒯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244" y="3250646"/>
                  <a:ext cx="57606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6728986" y="1919522"/>
                  <a:ext cx="1283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986" y="1919522"/>
                  <a:ext cx="128307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3978380" y="4068294"/>
                  <a:ext cx="1283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380" y="4068294"/>
                  <a:ext cx="128307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619917" y="1680193"/>
                  <a:ext cx="1153213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𝑓𝑟𝑒𝑒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17" y="1680193"/>
                  <a:ext cx="1153213" cy="39158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48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2</cp:revision>
  <dcterms:created xsi:type="dcterms:W3CDTF">2013-09-19T18:35:41Z</dcterms:created>
  <dcterms:modified xsi:type="dcterms:W3CDTF">2013-09-19T18:39:11Z</dcterms:modified>
</cp:coreProperties>
</file>