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786" y="-82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0E5B3-707C-4AC4-95EC-D94D298F9255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ABF7A-DAE5-440E-B5C1-F74535A8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ABF7A-DAE5-440E-B5C1-F74535A828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3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9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1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2"/>
            <a:ext cx="15430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2"/>
            <a:ext cx="4514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2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3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4" y="4406904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4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3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4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4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1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7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2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73050"/>
            <a:ext cx="225623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4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435103"/>
            <a:ext cx="225623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4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470AC-9124-4AE2-AF64-8F391ADE064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4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3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>
            <a:off x="76201" y="76200"/>
            <a:ext cx="6516705" cy="6617043"/>
            <a:chOff x="76201" y="76200"/>
            <a:chExt cx="6516705" cy="6617043"/>
          </a:xfrm>
        </p:grpSpPr>
        <p:sp>
          <p:nvSpPr>
            <p:cNvPr id="122" name="Oval 121"/>
            <p:cNvSpPr/>
            <p:nvPr/>
          </p:nvSpPr>
          <p:spPr>
            <a:xfrm>
              <a:off x="508314" y="369100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00694" y="1312310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508314" y="2203850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00694" y="3118250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243894" y="369100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3243894" y="1312310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243894" y="2226710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243894" y="3118250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>
              <a:stCxn id="122" idx="6"/>
              <a:endCxn id="127" idx="1"/>
            </p:cNvCxnSpPr>
            <p:nvPr/>
          </p:nvCxnSpPr>
          <p:spPr>
            <a:xfrm>
              <a:off x="645474" y="437681"/>
              <a:ext cx="2618508" cy="894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3" idx="7"/>
              <a:endCxn id="128" idx="1"/>
            </p:cNvCxnSpPr>
            <p:nvPr/>
          </p:nvCxnSpPr>
          <p:spPr>
            <a:xfrm>
              <a:off x="617768" y="1332397"/>
              <a:ext cx="2646214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25" idx="6"/>
              <a:endCxn id="126" idx="3"/>
            </p:cNvCxnSpPr>
            <p:nvPr/>
          </p:nvCxnSpPr>
          <p:spPr>
            <a:xfrm flipV="1">
              <a:off x="637854" y="486175"/>
              <a:ext cx="2626128" cy="27006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4" idx="6"/>
              <a:endCxn id="128" idx="2"/>
            </p:cNvCxnSpPr>
            <p:nvPr/>
          </p:nvCxnSpPr>
          <p:spPr>
            <a:xfrm>
              <a:off x="645474" y="2272430"/>
              <a:ext cx="2598420" cy="22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29" idx="1"/>
              <a:endCxn id="123" idx="5"/>
            </p:cNvCxnSpPr>
            <p:nvPr/>
          </p:nvCxnSpPr>
          <p:spPr>
            <a:xfrm flipH="1" flipV="1">
              <a:off x="617768" y="1429383"/>
              <a:ext cx="2646214" cy="17089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26" idx="2"/>
              <a:endCxn id="123" idx="7"/>
            </p:cNvCxnSpPr>
            <p:nvPr/>
          </p:nvCxnSpPr>
          <p:spPr>
            <a:xfrm flipH="1">
              <a:off x="617767" y="437681"/>
              <a:ext cx="2626128" cy="894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371600" y="76200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4D HJ Reachability</a:t>
              </a:r>
              <a:endParaRPr lang="en-US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3246828" y="3709543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3239208" y="4652753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246828" y="5544293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239208" y="6458693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982408" y="3709543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982408" y="4652753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982408" y="5567153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982408" y="6458693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/>
            <p:cNvCxnSpPr>
              <a:stCxn id="137" idx="6"/>
              <a:endCxn id="142" idx="1"/>
            </p:cNvCxnSpPr>
            <p:nvPr/>
          </p:nvCxnSpPr>
          <p:spPr>
            <a:xfrm>
              <a:off x="3383987" y="3778125"/>
              <a:ext cx="2618508" cy="8947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40" idx="6"/>
              <a:endCxn id="141" idx="3"/>
            </p:cNvCxnSpPr>
            <p:nvPr/>
          </p:nvCxnSpPr>
          <p:spPr>
            <a:xfrm flipV="1">
              <a:off x="3376367" y="3826618"/>
              <a:ext cx="2626128" cy="27006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39" idx="6"/>
              <a:endCxn id="143" idx="2"/>
            </p:cNvCxnSpPr>
            <p:nvPr/>
          </p:nvCxnSpPr>
          <p:spPr>
            <a:xfrm>
              <a:off x="3383988" y="5612873"/>
              <a:ext cx="2598420" cy="228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44" idx="1"/>
              <a:endCxn id="138" idx="5"/>
            </p:cNvCxnSpPr>
            <p:nvPr/>
          </p:nvCxnSpPr>
          <p:spPr>
            <a:xfrm flipH="1" flipV="1">
              <a:off x="3356281" y="4769826"/>
              <a:ext cx="2646214" cy="1708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906660" y="4953002"/>
              <a:ext cx="1191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Maximum matching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104454" y="152400"/>
                  <a:ext cx="485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54" y="152400"/>
                  <a:ext cx="48545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76201" y="996318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1" y="996318"/>
                  <a:ext cx="49077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Rectangle 151"/>
                <p:cNvSpPr/>
                <p:nvPr/>
              </p:nvSpPr>
              <p:spPr>
                <a:xfrm>
                  <a:off x="99134" y="2036094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4" y="2036094"/>
                  <a:ext cx="49077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Rectangle 152"/>
                <p:cNvSpPr/>
                <p:nvPr/>
              </p:nvSpPr>
              <p:spPr>
                <a:xfrm>
                  <a:off x="104456" y="2878504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56" y="2878504"/>
                  <a:ext cx="49077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2824632" y="3521607"/>
                  <a:ext cx="485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632" y="3521607"/>
                  <a:ext cx="48545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2796379" y="4365525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379" y="4365525"/>
                  <a:ext cx="49077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Rectangle 155"/>
                <p:cNvSpPr/>
                <p:nvPr/>
              </p:nvSpPr>
              <p:spPr>
                <a:xfrm>
                  <a:off x="2819312" y="5405301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312" y="5405301"/>
                  <a:ext cx="49077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Rectangle 156"/>
                <p:cNvSpPr/>
                <p:nvPr/>
              </p:nvSpPr>
              <p:spPr>
                <a:xfrm>
                  <a:off x="2824633" y="6247711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633" y="6247711"/>
                  <a:ext cx="49077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333109" y="222650"/>
                  <a:ext cx="4863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109" y="222650"/>
                  <a:ext cx="48635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3304856" y="1066568"/>
                  <a:ext cx="491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856" y="1066568"/>
                  <a:ext cx="49167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Rectangle 159"/>
                <p:cNvSpPr/>
                <p:nvPr/>
              </p:nvSpPr>
              <p:spPr>
                <a:xfrm>
                  <a:off x="3327788" y="2106344"/>
                  <a:ext cx="4916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788" y="2106344"/>
                  <a:ext cx="491673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Rectangle 160"/>
                <p:cNvSpPr/>
                <p:nvPr/>
              </p:nvSpPr>
              <p:spPr>
                <a:xfrm>
                  <a:off x="3333110" y="2948754"/>
                  <a:ext cx="4916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110" y="2948754"/>
                  <a:ext cx="49167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6101233" y="3597807"/>
                  <a:ext cx="4863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33" y="3597807"/>
                  <a:ext cx="486351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072980" y="4441725"/>
                  <a:ext cx="491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980" y="4441725"/>
                  <a:ext cx="491673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Rectangle 163"/>
                <p:cNvSpPr/>
                <p:nvPr/>
              </p:nvSpPr>
              <p:spPr>
                <a:xfrm>
                  <a:off x="6095912" y="5481501"/>
                  <a:ext cx="4916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912" y="5481501"/>
                  <a:ext cx="491673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Rectangle 164"/>
                <p:cNvSpPr/>
                <p:nvPr/>
              </p:nvSpPr>
              <p:spPr>
                <a:xfrm>
                  <a:off x="6101233" y="6323911"/>
                  <a:ext cx="4916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33" y="6323911"/>
                  <a:ext cx="49167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Bent-Up Arrow 165"/>
            <p:cNvSpPr/>
            <p:nvPr/>
          </p:nvSpPr>
          <p:spPr>
            <a:xfrm rot="5400000">
              <a:off x="1363520" y="3441981"/>
              <a:ext cx="1442901" cy="1579138"/>
            </a:xfrm>
            <a:prstGeom prst="bentUpArrow">
              <a:avLst>
                <a:gd name="adj1" fmla="val 8749"/>
                <a:gd name="adj2" fmla="val 9509"/>
                <a:gd name="adj3" fmla="val 1817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191000" y="3715766"/>
                  <a:ext cx="7673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715766"/>
                  <a:ext cx="76732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4242047" y="4680206"/>
                  <a:ext cx="7620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047" y="4680206"/>
                  <a:ext cx="762003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5004050" y="5220635"/>
                  <a:ext cx="7673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50" y="5220635"/>
                  <a:ext cx="767325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4744535" y="5954579"/>
                  <a:ext cx="7673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535" y="5954579"/>
                  <a:ext cx="767325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822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122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Chen</cp:lastModifiedBy>
  <cp:revision>5</cp:revision>
  <dcterms:created xsi:type="dcterms:W3CDTF">2013-09-18T19:57:29Z</dcterms:created>
  <dcterms:modified xsi:type="dcterms:W3CDTF">2013-09-18T20:15:28Z</dcterms:modified>
</cp:coreProperties>
</file>