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09" y="-821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7893"/>
            <a:ext cx="205740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7893"/>
            <a:ext cx="60198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5507"/>
            <a:ext cx="40386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5507"/>
            <a:ext cx="40386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FE7E-89D3-4E6C-A59E-66BE73E83FCE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71650" y="0"/>
            <a:ext cx="8643750" cy="3590332"/>
            <a:chOff x="271650" y="3115270"/>
            <a:chExt cx="8643750" cy="3590332"/>
          </a:xfrm>
        </p:grpSpPr>
        <p:sp>
          <p:nvSpPr>
            <p:cNvPr id="54" name="Rectangle 53"/>
            <p:cNvSpPr/>
            <p:nvPr/>
          </p:nvSpPr>
          <p:spPr>
            <a:xfrm>
              <a:off x="1600200" y="3276600"/>
              <a:ext cx="7315200" cy="3429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5804381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657600" y="5105400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0400" y="3115270"/>
              <a:ext cx="15121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= defender</a:t>
              </a:r>
            </a:p>
            <a:p>
              <a:r>
                <a:rPr lang="en-CA" dirty="0" smtClean="0"/>
                <a:t>= attacker</a:t>
              </a:r>
            </a:p>
            <a:p>
              <a:r>
                <a:rPr lang="en-CA" dirty="0" smtClean="0"/>
                <a:t>= </a:t>
              </a:r>
              <a:r>
                <a:rPr lang="en-CA" dirty="0" smtClean="0"/>
                <a:t>path of defense</a:t>
              </a:r>
              <a:endParaRPr lang="en-CA" dirty="0" smtClean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71650" y="3279095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272955" y="3570095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334000" y="3324095"/>
              <a:ext cx="2743200" cy="3381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029200" y="3276600"/>
              <a:ext cx="1143000" cy="3429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72956" y="3886200"/>
              <a:ext cx="1674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16200000" flipV="1">
              <a:off x="5720870" y="4591051"/>
              <a:ext cx="1232380" cy="119428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3308292" y="1916668"/>
                <a:ext cx="47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92" y="1916668"/>
                <a:ext cx="47070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593966" y="2667000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66" y="2667000"/>
                <a:ext cx="49263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7162800" y="600164"/>
                <a:ext cx="457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600164"/>
                <a:ext cx="4570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600700" y="349002"/>
                <a:ext cx="45576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349002"/>
                <a:ext cx="455766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1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1</cp:revision>
  <dcterms:created xsi:type="dcterms:W3CDTF">2014-01-22T21:43:20Z</dcterms:created>
  <dcterms:modified xsi:type="dcterms:W3CDTF">2014-01-22T21:47:59Z</dcterms:modified>
</cp:coreProperties>
</file>