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6400800"/>
  <p:notesSz cx="6858000" cy="9144000"/>
  <p:defaultTextStyle>
    <a:defPPr>
      <a:defRPr lang="en-US"/>
    </a:defPPr>
    <a:lvl1pPr marL="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64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46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28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274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56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603" y="-86"/>
      </p:cViewPr>
      <p:guideLst>
        <p:guide orient="horz" pos="201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988398"/>
            <a:ext cx="621792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627120"/>
            <a:ext cx="512064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2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56330"/>
            <a:ext cx="164592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56330"/>
            <a:ext cx="481584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113107"/>
            <a:ext cx="6217920" cy="127127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712933"/>
            <a:ext cx="621792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4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2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1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09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27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493521"/>
            <a:ext cx="3230880" cy="42242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493521"/>
            <a:ext cx="3230880" cy="42242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32773"/>
            <a:ext cx="3232150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20" indent="0">
              <a:buNone/>
              <a:defRPr sz="1700" b="1"/>
            </a:lvl2pPr>
            <a:lvl3pPr marL="783640" indent="0">
              <a:buNone/>
              <a:defRPr sz="1500" b="1"/>
            </a:lvl3pPr>
            <a:lvl4pPr marL="1175460" indent="0">
              <a:buNone/>
              <a:defRPr sz="1400" b="1"/>
            </a:lvl4pPr>
            <a:lvl5pPr marL="1567280" indent="0">
              <a:buNone/>
              <a:defRPr sz="1400" b="1"/>
            </a:lvl5pPr>
            <a:lvl6pPr marL="1959102" indent="0">
              <a:buNone/>
              <a:defRPr sz="1400" b="1"/>
            </a:lvl6pPr>
            <a:lvl7pPr marL="2350922" indent="0">
              <a:buNone/>
              <a:defRPr sz="1400" b="1"/>
            </a:lvl7pPr>
            <a:lvl8pPr marL="2742742" indent="0">
              <a:buNone/>
              <a:defRPr sz="1400" b="1"/>
            </a:lvl8pPr>
            <a:lvl9pPr marL="31345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029884"/>
            <a:ext cx="3232150" cy="368787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432773"/>
            <a:ext cx="3233421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20" indent="0">
              <a:buNone/>
              <a:defRPr sz="1700" b="1"/>
            </a:lvl2pPr>
            <a:lvl3pPr marL="783640" indent="0">
              <a:buNone/>
              <a:defRPr sz="1500" b="1"/>
            </a:lvl3pPr>
            <a:lvl4pPr marL="1175460" indent="0">
              <a:buNone/>
              <a:defRPr sz="1400" b="1"/>
            </a:lvl4pPr>
            <a:lvl5pPr marL="1567280" indent="0">
              <a:buNone/>
              <a:defRPr sz="1400" b="1"/>
            </a:lvl5pPr>
            <a:lvl6pPr marL="1959102" indent="0">
              <a:buNone/>
              <a:defRPr sz="1400" b="1"/>
            </a:lvl6pPr>
            <a:lvl7pPr marL="2350922" indent="0">
              <a:buNone/>
              <a:defRPr sz="1400" b="1"/>
            </a:lvl7pPr>
            <a:lvl8pPr marL="2742742" indent="0">
              <a:buNone/>
              <a:defRPr sz="1400" b="1"/>
            </a:lvl8pPr>
            <a:lvl9pPr marL="31345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2029884"/>
            <a:ext cx="3233421" cy="368787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254847"/>
            <a:ext cx="2406650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54848"/>
            <a:ext cx="4089400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1339428"/>
            <a:ext cx="2406650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91820" indent="0">
              <a:buNone/>
              <a:defRPr sz="1000"/>
            </a:lvl2pPr>
            <a:lvl3pPr marL="783640" indent="0">
              <a:buNone/>
              <a:defRPr sz="900"/>
            </a:lvl3pPr>
            <a:lvl4pPr marL="1175460" indent="0">
              <a:buNone/>
              <a:defRPr sz="800"/>
            </a:lvl4pPr>
            <a:lvl5pPr marL="1567280" indent="0">
              <a:buNone/>
              <a:defRPr sz="800"/>
            </a:lvl5pPr>
            <a:lvl6pPr marL="1959102" indent="0">
              <a:buNone/>
              <a:defRPr sz="800"/>
            </a:lvl6pPr>
            <a:lvl7pPr marL="2350922" indent="0">
              <a:buNone/>
              <a:defRPr sz="800"/>
            </a:lvl7pPr>
            <a:lvl8pPr marL="2742742" indent="0">
              <a:buNone/>
              <a:defRPr sz="800"/>
            </a:lvl8pPr>
            <a:lvl9pPr marL="31345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5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480560"/>
            <a:ext cx="438912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571923"/>
            <a:ext cx="438912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91820" indent="0">
              <a:buNone/>
              <a:defRPr sz="2400"/>
            </a:lvl2pPr>
            <a:lvl3pPr marL="783640" indent="0">
              <a:buNone/>
              <a:defRPr sz="2100"/>
            </a:lvl3pPr>
            <a:lvl4pPr marL="1175460" indent="0">
              <a:buNone/>
              <a:defRPr sz="1700"/>
            </a:lvl4pPr>
            <a:lvl5pPr marL="1567280" indent="0">
              <a:buNone/>
              <a:defRPr sz="1700"/>
            </a:lvl5pPr>
            <a:lvl6pPr marL="1959102" indent="0">
              <a:buNone/>
              <a:defRPr sz="1700"/>
            </a:lvl6pPr>
            <a:lvl7pPr marL="2350922" indent="0">
              <a:buNone/>
              <a:defRPr sz="1700"/>
            </a:lvl7pPr>
            <a:lvl8pPr marL="2742742" indent="0">
              <a:buNone/>
              <a:defRPr sz="1700"/>
            </a:lvl8pPr>
            <a:lvl9pPr marL="313456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009515"/>
            <a:ext cx="438912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91820" indent="0">
              <a:buNone/>
              <a:defRPr sz="1000"/>
            </a:lvl2pPr>
            <a:lvl3pPr marL="783640" indent="0">
              <a:buNone/>
              <a:defRPr sz="900"/>
            </a:lvl3pPr>
            <a:lvl4pPr marL="1175460" indent="0">
              <a:buNone/>
              <a:defRPr sz="800"/>
            </a:lvl4pPr>
            <a:lvl5pPr marL="1567280" indent="0">
              <a:buNone/>
              <a:defRPr sz="800"/>
            </a:lvl5pPr>
            <a:lvl6pPr marL="1959102" indent="0">
              <a:buNone/>
              <a:defRPr sz="800"/>
            </a:lvl6pPr>
            <a:lvl7pPr marL="2350922" indent="0">
              <a:buNone/>
              <a:defRPr sz="800"/>
            </a:lvl7pPr>
            <a:lvl8pPr marL="2742742" indent="0">
              <a:buNone/>
              <a:defRPr sz="800"/>
            </a:lvl8pPr>
            <a:lvl9pPr marL="31345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56330"/>
            <a:ext cx="6583680" cy="1066800"/>
          </a:xfrm>
          <a:prstGeom prst="rect">
            <a:avLst/>
          </a:prstGeom>
        </p:spPr>
        <p:txBody>
          <a:bodyPr vert="horz" lIns="78364" tIns="39182" rIns="78364" bIns="391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93521"/>
            <a:ext cx="6583680" cy="4224232"/>
          </a:xfrm>
          <a:prstGeom prst="rect">
            <a:avLst/>
          </a:prstGeom>
        </p:spPr>
        <p:txBody>
          <a:bodyPr vert="horz" lIns="78364" tIns="39182" rIns="78364" bIns="391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932595"/>
            <a:ext cx="1706880" cy="340783"/>
          </a:xfrm>
          <a:prstGeom prst="rect">
            <a:avLst/>
          </a:prstGeom>
        </p:spPr>
        <p:txBody>
          <a:bodyPr vert="horz" lIns="78364" tIns="39182" rIns="78364" bIns="3918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DBF7-FF11-4BDB-A52A-857515E36E89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932595"/>
            <a:ext cx="2316480" cy="340783"/>
          </a:xfrm>
          <a:prstGeom prst="rect">
            <a:avLst/>
          </a:prstGeom>
        </p:spPr>
        <p:txBody>
          <a:bodyPr vert="horz" lIns="78364" tIns="39182" rIns="78364" bIns="3918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932595"/>
            <a:ext cx="1706880" cy="340783"/>
          </a:xfrm>
          <a:prstGeom prst="rect">
            <a:avLst/>
          </a:prstGeom>
        </p:spPr>
        <p:txBody>
          <a:bodyPr vert="horz" lIns="78364" tIns="39182" rIns="78364" bIns="3918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64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866" indent="-293866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07" indent="-244887" algn="l" defTabSz="7836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551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19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01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83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65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473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2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64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46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28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10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092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74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56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5855" y="214688"/>
            <a:ext cx="6495945" cy="6033712"/>
            <a:chOff x="2117830" y="824288"/>
            <a:chExt cx="6495945" cy="6033712"/>
          </a:xfrm>
        </p:grpSpPr>
        <p:sp>
          <p:nvSpPr>
            <p:cNvPr id="56" name="Freeform 55"/>
            <p:cNvSpPr/>
            <p:nvPr/>
          </p:nvSpPr>
          <p:spPr>
            <a:xfrm>
              <a:off x="2133055" y="881336"/>
              <a:ext cx="6480720" cy="5976664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/>
            <p:cNvCxnSpPr>
              <a:stCxn id="56" idx="1"/>
              <a:endCxn id="56" idx="7"/>
            </p:cNvCxnSpPr>
            <p:nvPr/>
          </p:nvCxnSpPr>
          <p:spPr>
            <a:xfrm flipH="1">
              <a:off x="3335468" y="902605"/>
              <a:ext cx="3542115" cy="3810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995936" y="2579150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83768" y="849867"/>
              <a:ext cx="18950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/>
                <a:t>= target</a:t>
              </a:r>
            </a:p>
            <a:p>
              <a:r>
                <a:rPr lang="en-CA" sz="2000" dirty="0" smtClean="0"/>
                <a:t>= defender</a:t>
              </a:r>
            </a:p>
            <a:p>
              <a:r>
                <a:rPr lang="en-CA" sz="2000" dirty="0" smtClean="0"/>
                <a:t>= attacker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2259987" y="926522"/>
              <a:ext cx="288000" cy="288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2379237" y="1339899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2380542" y="1582727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2117830" y="824288"/>
              <a:ext cx="4744726" cy="3895639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82277"/>
                <a:gd name="connsiteY0" fmla="*/ 261424 h 4851535"/>
                <a:gd name="connsiteX1" fmla="*/ 3419751 w 4682277"/>
                <a:gd name="connsiteY1" fmla="*/ 16980 h 4851535"/>
                <a:gd name="connsiteX2" fmla="*/ 4433739 w 4682277"/>
                <a:gd name="connsiteY2" fmla="*/ 732204 h 4851535"/>
                <a:gd name="connsiteX3" fmla="*/ 4632915 w 4682277"/>
                <a:gd name="connsiteY3" fmla="*/ 1999689 h 4851535"/>
                <a:gd name="connsiteX4" fmla="*/ 3700408 w 4682277"/>
                <a:gd name="connsiteY4" fmla="*/ 4543713 h 4851535"/>
                <a:gd name="connsiteX5" fmla="*/ 1844448 w 4682277"/>
                <a:gd name="connsiteY5" fmla="*/ 4643301 h 4851535"/>
                <a:gd name="connsiteX6" fmla="*/ 866673 w 4682277"/>
                <a:gd name="connsiteY6" fmla="*/ 3058945 h 4851535"/>
                <a:gd name="connsiteX7" fmla="*/ 6594 w 4682277"/>
                <a:gd name="connsiteY7" fmla="*/ 2325614 h 4851535"/>
                <a:gd name="connsiteX8" fmla="*/ 513588 w 4682277"/>
                <a:gd name="connsiteY8" fmla="*/ 1012861 h 4851535"/>
                <a:gd name="connsiteX9" fmla="*/ 1310293 w 4682277"/>
                <a:gd name="connsiteY9" fmla="*/ 677883 h 4851535"/>
                <a:gd name="connsiteX10" fmla="*/ 2116052 w 4682277"/>
                <a:gd name="connsiteY10" fmla="*/ 261424 h 4851535"/>
                <a:gd name="connsiteX0" fmla="*/ 2116052 w 4818670"/>
                <a:gd name="connsiteY0" fmla="*/ 261424 h 4658874"/>
                <a:gd name="connsiteX1" fmla="*/ 3419751 w 4818670"/>
                <a:gd name="connsiteY1" fmla="*/ 16980 h 4658874"/>
                <a:gd name="connsiteX2" fmla="*/ 4433739 w 4818670"/>
                <a:gd name="connsiteY2" fmla="*/ 732204 h 4658874"/>
                <a:gd name="connsiteX3" fmla="*/ 4632915 w 4818670"/>
                <a:gd name="connsiteY3" fmla="*/ 1999689 h 4658874"/>
                <a:gd name="connsiteX4" fmla="*/ 1844448 w 4818670"/>
                <a:gd name="connsiteY4" fmla="*/ 4643301 h 4658874"/>
                <a:gd name="connsiteX5" fmla="*/ 866673 w 4818670"/>
                <a:gd name="connsiteY5" fmla="*/ 3058945 h 4658874"/>
                <a:gd name="connsiteX6" fmla="*/ 6594 w 4818670"/>
                <a:gd name="connsiteY6" fmla="*/ 2325614 h 4658874"/>
                <a:gd name="connsiteX7" fmla="*/ 513588 w 4818670"/>
                <a:gd name="connsiteY7" fmla="*/ 1012861 h 4658874"/>
                <a:gd name="connsiteX8" fmla="*/ 1310293 w 4818670"/>
                <a:gd name="connsiteY8" fmla="*/ 677883 h 4658874"/>
                <a:gd name="connsiteX9" fmla="*/ 2116052 w 4818670"/>
                <a:gd name="connsiteY9" fmla="*/ 261424 h 4658874"/>
                <a:gd name="connsiteX0" fmla="*/ 2116052 w 4890936"/>
                <a:gd name="connsiteY0" fmla="*/ 261424 h 3063464"/>
                <a:gd name="connsiteX1" fmla="*/ 3419751 w 4890936"/>
                <a:gd name="connsiteY1" fmla="*/ 16980 h 3063464"/>
                <a:gd name="connsiteX2" fmla="*/ 4433739 w 4890936"/>
                <a:gd name="connsiteY2" fmla="*/ 732204 h 3063464"/>
                <a:gd name="connsiteX3" fmla="*/ 4632915 w 4890936"/>
                <a:gd name="connsiteY3" fmla="*/ 1999689 h 3063464"/>
                <a:gd name="connsiteX4" fmla="*/ 866673 w 4890936"/>
                <a:gd name="connsiteY4" fmla="*/ 3058945 h 3063464"/>
                <a:gd name="connsiteX5" fmla="*/ 6594 w 4890936"/>
                <a:gd name="connsiteY5" fmla="*/ 2325614 h 3063464"/>
                <a:gd name="connsiteX6" fmla="*/ 513588 w 4890936"/>
                <a:gd name="connsiteY6" fmla="*/ 1012861 h 3063464"/>
                <a:gd name="connsiteX7" fmla="*/ 1310293 w 4890936"/>
                <a:gd name="connsiteY7" fmla="*/ 677883 h 3063464"/>
                <a:gd name="connsiteX8" fmla="*/ 2116052 w 4890936"/>
                <a:gd name="connsiteY8" fmla="*/ 261424 h 3063464"/>
                <a:gd name="connsiteX0" fmla="*/ 2116052 w 4533241"/>
                <a:gd name="connsiteY0" fmla="*/ 261424 h 3120580"/>
                <a:gd name="connsiteX1" fmla="*/ 3419751 w 4533241"/>
                <a:gd name="connsiteY1" fmla="*/ 16980 h 3120580"/>
                <a:gd name="connsiteX2" fmla="*/ 4433739 w 4533241"/>
                <a:gd name="connsiteY2" fmla="*/ 732204 h 3120580"/>
                <a:gd name="connsiteX3" fmla="*/ 866673 w 4533241"/>
                <a:gd name="connsiteY3" fmla="*/ 3058945 h 3120580"/>
                <a:gd name="connsiteX4" fmla="*/ 6594 w 4533241"/>
                <a:gd name="connsiteY4" fmla="*/ 2325614 h 3120580"/>
                <a:gd name="connsiteX5" fmla="*/ 513588 w 4533241"/>
                <a:gd name="connsiteY5" fmla="*/ 1012861 h 3120580"/>
                <a:gd name="connsiteX6" fmla="*/ 1310293 w 4533241"/>
                <a:gd name="connsiteY6" fmla="*/ 677883 h 3120580"/>
                <a:gd name="connsiteX7" fmla="*/ 2116052 w 4533241"/>
                <a:gd name="connsiteY7" fmla="*/ 261424 h 3120580"/>
                <a:gd name="connsiteX0" fmla="*/ 2116052 w 3444570"/>
                <a:gd name="connsiteY0" fmla="*/ 419466 h 3321437"/>
                <a:gd name="connsiteX1" fmla="*/ 3419751 w 3444570"/>
                <a:gd name="connsiteY1" fmla="*/ 175022 h 3321437"/>
                <a:gd name="connsiteX2" fmla="*/ 866673 w 3444570"/>
                <a:gd name="connsiteY2" fmla="*/ 3216987 h 3321437"/>
                <a:gd name="connsiteX3" fmla="*/ 6594 w 3444570"/>
                <a:gd name="connsiteY3" fmla="*/ 2483656 h 3321437"/>
                <a:gd name="connsiteX4" fmla="*/ 513588 w 3444570"/>
                <a:gd name="connsiteY4" fmla="*/ 1170903 h 3321437"/>
                <a:gd name="connsiteX5" fmla="*/ 1310293 w 3444570"/>
                <a:gd name="connsiteY5" fmla="*/ 835925 h 3321437"/>
                <a:gd name="connsiteX6" fmla="*/ 2116052 w 3444570"/>
                <a:gd name="connsiteY6" fmla="*/ 419466 h 3321437"/>
                <a:gd name="connsiteX0" fmla="*/ 1875070 w 3203588"/>
                <a:gd name="connsiteY0" fmla="*/ 419466 h 3307992"/>
                <a:gd name="connsiteX1" fmla="*/ 3178769 w 3203588"/>
                <a:gd name="connsiteY1" fmla="*/ 175022 h 3307992"/>
                <a:gd name="connsiteX2" fmla="*/ 625691 w 3203588"/>
                <a:gd name="connsiteY2" fmla="*/ 3216987 h 3307992"/>
                <a:gd name="connsiteX3" fmla="*/ 16886 w 3203588"/>
                <a:gd name="connsiteY3" fmla="*/ 2392404 h 3307992"/>
                <a:gd name="connsiteX4" fmla="*/ 272606 w 3203588"/>
                <a:gd name="connsiteY4" fmla="*/ 1170903 h 3307992"/>
                <a:gd name="connsiteX5" fmla="*/ 1069311 w 3203588"/>
                <a:gd name="connsiteY5" fmla="*/ 835925 h 3307992"/>
                <a:gd name="connsiteX6" fmla="*/ 1875070 w 3203588"/>
                <a:gd name="connsiteY6" fmla="*/ 419466 h 3307992"/>
                <a:gd name="connsiteX0" fmla="*/ 2116052 w 3444570"/>
                <a:gd name="connsiteY0" fmla="*/ 419466 h 3317905"/>
                <a:gd name="connsiteX1" fmla="*/ 3419751 w 3444570"/>
                <a:gd name="connsiteY1" fmla="*/ 175022 h 3317905"/>
                <a:gd name="connsiteX2" fmla="*/ 866673 w 3444570"/>
                <a:gd name="connsiteY2" fmla="*/ 3216987 h 3317905"/>
                <a:gd name="connsiteX3" fmla="*/ 6594 w 3444570"/>
                <a:gd name="connsiteY3" fmla="*/ 2460843 h 3317905"/>
                <a:gd name="connsiteX4" fmla="*/ 513588 w 3444570"/>
                <a:gd name="connsiteY4" fmla="*/ 1170903 h 3317905"/>
                <a:gd name="connsiteX5" fmla="*/ 1310293 w 3444570"/>
                <a:gd name="connsiteY5" fmla="*/ 835925 h 3317905"/>
                <a:gd name="connsiteX6" fmla="*/ 2116052 w 3444570"/>
                <a:gd name="connsiteY6" fmla="*/ 419466 h 3317905"/>
                <a:gd name="connsiteX0" fmla="*/ 2116052 w 3444570"/>
                <a:gd name="connsiteY0" fmla="*/ 419466 h 3219846"/>
                <a:gd name="connsiteX1" fmla="*/ 3419751 w 3444570"/>
                <a:gd name="connsiteY1" fmla="*/ 175022 h 3219846"/>
                <a:gd name="connsiteX2" fmla="*/ 866673 w 3444570"/>
                <a:gd name="connsiteY2" fmla="*/ 3216987 h 3219846"/>
                <a:gd name="connsiteX3" fmla="*/ 6594 w 3444570"/>
                <a:gd name="connsiteY3" fmla="*/ 2460843 h 3219846"/>
                <a:gd name="connsiteX4" fmla="*/ 513588 w 3444570"/>
                <a:gd name="connsiteY4" fmla="*/ 1170903 h 3219846"/>
                <a:gd name="connsiteX5" fmla="*/ 1310293 w 3444570"/>
                <a:gd name="connsiteY5" fmla="*/ 835925 h 3219846"/>
                <a:gd name="connsiteX6" fmla="*/ 2116052 w 3444570"/>
                <a:gd name="connsiteY6" fmla="*/ 419466 h 3219846"/>
                <a:gd name="connsiteX0" fmla="*/ 2116052 w 3444570"/>
                <a:gd name="connsiteY0" fmla="*/ 419466 h 3221221"/>
                <a:gd name="connsiteX1" fmla="*/ 3419751 w 3444570"/>
                <a:gd name="connsiteY1" fmla="*/ 175022 h 3221221"/>
                <a:gd name="connsiteX2" fmla="*/ 866673 w 3444570"/>
                <a:gd name="connsiteY2" fmla="*/ 3216987 h 3221221"/>
                <a:gd name="connsiteX3" fmla="*/ 6594 w 3444570"/>
                <a:gd name="connsiteY3" fmla="*/ 2460843 h 3221221"/>
                <a:gd name="connsiteX4" fmla="*/ 513588 w 3444570"/>
                <a:gd name="connsiteY4" fmla="*/ 1170903 h 3221221"/>
                <a:gd name="connsiteX5" fmla="*/ 1310293 w 3444570"/>
                <a:gd name="connsiteY5" fmla="*/ 835925 h 3221221"/>
                <a:gd name="connsiteX6" fmla="*/ 2116052 w 3444570"/>
                <a:gd name="connsiteY6" fmla="*/ 419466 h 3221221"/>
                <a:gd name="connsiteX0" fmla="*/ 2116052 w 3444570"/>
                <a:gd name="connsiteY0" fmla="*/ 419466 h 3235762"/>
                <a:gd name="connsiteX1" fmla="*/ 3419751 w 3444570"/>
                <a:gd name="connsiteY1" fmla="*/ 175022 h 3235762"/>
                <a:gd name="connsiteX2" fmla="*/ 866673 w 3444570"/>
                <a:gd name="connsiteY2" fmla="*/ 3216987 h 3235762"/>
                <a:gd name="connsiteX3" fmla="*/ 6594 w 3444570"/>
                <a:gd name="connsiteY3" fmla="*/ 2460843 h 3235762"/>
                <a:gd name="connsiteX4" fmla="*/ 513588 w 3444570"/>
                <a:gd name="connsiteY4" fmla="*/ 1170903 h 3235762"/>
                <a:gd name="connsiteX5" fmla="*/ 1310293 w 3444570"/>
                <a:gd name="connsiteY5" fmla="*/ 835925 h 3235762"/>
                <a:gd name="connsiteX6" fmla="*/ 2116052 w 3444570"/>
                <a:gd name="connsiteY6" fmla="*/ 419466 h 3235762"/>
                <a:gd name="connsiteX0" fmla="*/ 2116052 w 3444570"/>
                <a:gd name="connsiteY0" fmla="*/ 419466 h 3247913"/>
                <a:gd name="connsiteX1" fmla="*/ 3419751 w 3444570"/>
                <a:gd name="connsiteY1" fmla="*/ 175022 h 3247913"/>
                <a:gd name="connsiteX2" fmla="*/ 866673 w 3444570"/>
                <a:gd name="connsiteY2" fmla="*/ 3216987 h 3247913"/>
                <a:gd name="connsiteX3" fmla="*/ 6594 w 3444570"/>
                <a:gd name="connsiteY3" fmla="*/ 2460843 h 3247913"/>
                <a:gd name="connsiteX4" fmla="*/ 513588 w 3444570"/>
                <a:gd name="connsiteY4" fmla="*/ 1170903 h 3247913"/>
                <a:gd name="connsiteX5" fmla="*/ 1310293 w 3444570"/>
                <a:gd name="connsiteY5" fmla="*/ 835925 h 3247913"/>
                <a:gd name="connsiteX6" fmla="*/ 2116052 w 3444570"/>
                <a:gd name="connsiteY6" fmla="*/ 419466 h 3247913"/>
                <a:gd name="connsiteX0" fmla="*/ 2116052 w 3444570"/>
                <a:gd name="connsiteY0" fmla="*/ 419466 h 3259948"/>
                <a:gd name="connsiteX1" fmla="*/ 3419751 w 3444570"/>
                <a:gd name="connsiteY1" fmla="*/ 175022 h 3259948"/>
                <a:gd name="connsiteX2" fmla="*/ 866673 w 3444570"/>
                <a:gd name="connsiteY2" fmla="*/ 3216987 h 3259948"/>
                <a:gd name="connsiteX3" fmla="*/ 6594 w 3444570"/>
                <a:gd name="connsiteY3" fmla="*/ 2460843 h 3259948"/>
                <a:gd name="connsiteX4" fmla="*/ 513588 w 3444570"/>
                <a:gd name="connsiteY4" fmla="*/ 1170903 h 3259948"/>
                <a:gd name="connsiteX5" fmla="*/ 1310293 w 3444570"/>
                <a:gd name="connsiteY5" fmla="*/ 835925 h 3259948"/>
                <a:gd name="connsiteX6" fmla="*/ 2116052 w 3444570"/>
                <a:gd name="connsiteY6" fmla="*/ 419466 h 3259948"/>
                <a:gd name="connsiteX0" fmla="*/ 2116052 w 3444570"/>
                <a:gd name="connsiteY0" fmla="*/ 419466 h 3245152"/>
                <a:gd name="connsiteX1" fmla="*/ 3419751 w 3444570"/>
                <a:gd name="connsiteY1" fmla="*/ 175022 h 3245152"/>
                <a:gd name="connsiteX2" fmla="*/ 866673 w 3444570"/>
                <a:gd name="connsiteY2" fmla="*/ 3216987 h 3245152"/>
                <a:gd name="connsiteX3" fmla="*/ 6594 w 3444570"/>
                <a:gd name="connsiteY3" fmla="*/ 2460843 h 3245152"/>
                <a:gd name="connsiteX4" fmla="*/ 513588 w 3444570"/>
                <a:gd name="connsiteY4" fmla="*/ 1170903 h 3245152"/>
                <a:gd name="connsiteX5" fmla="*/ 1310293 w 3444570"/>
                <a:gd name="connsiteY5" fmla="*/ 835925 h 3245152"/>
                <a:gd name="connsiteX6" fmla="*/ 2116052 w 3444570"/>
                <a:gd name="connsiteY6" fmla="*/ 419466 h 3245152"/>
                <a:gd name="connsiteX0" fmla="*/ 2116052 w 3425098"/>
                <a:gd name="connsiteY0" fmla="*/ 356858 h 3181325"/>
                <a:gd name="connsiteX1" fmla="*/ 3419751 w 3425098"/>
                <a:gd name="connsiteY1" fmla="*/ 112414 h 3181325"/>
                <a:gd name="connsiteX2" fmla="*/ 866673 w 3425098"/>
                <a:gd name="connsiteY2" fmla="*/ 3154379 h 3181325"/>
                <a:gd name="connsiteX3" fmla="*/ 6594 w 3425098"/>
                <a:gd name="connsiteY3" fmla="*/ 2398235 h 3181325"/>
                <a:gd name="connsiteX4" fmla="*/ 513588 w 3425098"/>
                <a:gd name="connsiteY4" fmla="*/ 1108295 h 3181325"/>
                <a:gd name="connsiteX5" fmla="*/ 1310293 w 3425098"/>
                <a:gd name="connsiteY5" fmla="*/ 773317 h 3181325"/>
                <a:gd name="connsiteX6" fmla="*/ 2116052 w 3425098"/>
                <a:gd name="connsiteY6" fmla="*/ 356858 h 3181325"/>
                <a:gd name="connsiteX0" fmla="*/ 2116052 w 3441008"/>
                <a:gd name="connsiteY0" fmla="*/ 320620 h 3144412"/>
                <a:gd name="connsiteX1" fmla="*/ 3419751 w 3441008"/>
                <a:gd name="connsiteY1" fmla="*/ 76176 h 3144412"/>
                <a:gd name="connsiteX2" fmla="*/ 866673 w 3441008"/>
                <a:gd name="connsiteY2" fmla="*/ 3118141 h 3144412"/>
                <a:gd name="connsiteX3" fmla="*/ 6594 w 3441008"/>
                <a:gd name="connsiteY3" fmla="*/ 2361997 h 3144412"/>
                <a:gd name="connsiteX4" fmla="*/ 513588 w 3441008"/>
                <a:gd name="connsiteY4" fmla="*/ 1072057 h 3144412"/>
                <a:gd name="connsiteX5" fmla="*/ 1310293 w 3441008"/>
                <a:gd name="connsiteY5" fmla="*/ 737079 h 3144412"/>
                <a:gd name="connsiteX6" fmla="*/ 2116052 w 3441008"/>
                <a:gd name="connsiteY6" fmla="*/ 320620 h 3144412"/>
                <a:gd name="connsiteX0" fmla="*/ 2116052 w 3448269"/>
                <a:gd name="connsiteY0" fmla="*/ 300281 h 3123697"/>
                <a:gd name="connsiteX1" fmla="*/ 3419751 w 3448269"/>
                <a:gd name="connsiteY1" fmla="*/ 55837 h 3123697"/>
                <a:gd name="connsiteX2" fmla="*/ 866673 w 3448269"/>
                <a:gd name="connsiteY2" fmla="*/ 3097802 h 3123697"/>
                <a:gd name="connsiteX3" fmla="*/ 6594 w 3448269"/>
                <a:gd name="connsiteY3" fmla="*/ 2341658 h 3123697"/>
                <a:gd name="connsiteX4" fmla="*/ 513588 w 3448269"/>
                <a:gd name="connsiteY4" fmla="*/ 1051718 h 3123697"/>
                <a:gd name="connsiteX5" fmla="*/ 1310293 w 3448269"/>
                <a:gd name="connsiteY5" fmla="*/ 716740 h 3123697"/>
                <a:gd name="connsiteX6" fmla="*/ 2116052 w 3448269"/>
                <a:gd name="connsiteY6" fmla="*/ 300281 h 3123697"/>
                <a:gd name="connsiteX0" fmla="*/ 2116052 w 3450216"/>
                <a:gd name="connsiteY0" fmla="*/ 294862 h 3118176"/>
                <a:gd name="connsiteX1" fmla="*/ 3419751 w 3450216"/>
                <a:gd name="connsiteY1" fmla="*/ 50418 h 3118176"/>
                <a:gd name="connsiteX2" fmla="*/ 866673 w 3450216"/>
                <a:gd name="connsiteY2" fmla="*/ 3092383 h 3118176"/>
                <a:gd name="connsiteX3" fmla="*/ 6594 w 3450216"/>
                <a:gd name="connsiteY3" fmla="*/ 2336239 h 3118176"/>
                <a:gd name="connsiteX4" fmla="*/ 513588 w 3450216"/>
                <a:gd name="connsiteY4" fmla="*/ 1046299 h 3118176"/>
                <a:gd name="connsiteX5" fmla="*/ 1310293 w 3450216"/>
                <a:gd name="connsiteY5" fmla="*/ 711321 h 3118176"/>
                <a:gd name="connsiteX6" fmla="*/ 2116052 w 3450216"/>
                <a:gd name="connsiteY6" fmla="*/ 294862 h 3118176"/>
                <a:gd name="connsiteX0" fmla="*/ 2116052 w 3419751"/>
                <a:gd name="connsiteY0" fmla="*/ 294862 h 3092383"/>
                <a:gd name="connsiteX1" fmla="*/ 3419751 w 3419751"/>
                <a:gd name="connsiteY1" fmla="*/ 50418 h 3092383"/>
                <a:gd name="connsiteX2" fmla="*/ 866673 w 3419751"/>
                <a:gd name="connsiteY2" fmla="*/ 3092383 h 3092383"/>
                <a:gd name="connsiteX3" fmla="*/ 6594 w 3419751"/>
                <a:gd name="connsiteY3" fmla="*/ 2336239 h 3092383"/>
                <a:gd name="connsiteX4" fmla="*/ 513588 w 3419751"/>
                <a:gd name="connsiteY4" fmla="*/ 1046299 h 3092383"/>
                <a:gd name="connsiteX5" fmla="*/ 1310293 w 3419751"/>
                <a:gd name="connsiteY5" fmla="*/ 711321 h 3092383"/>
                <a:gd name="connsiteX6" fmla="*/ 2116052 w 3419751"/>
                <a:gd name="connsiteY6" fmla="*/ 294862 h 3092383"/>
                <a:gd name="connsiteX0" fmla="*/ 2116052 w 3419751"/>
                <a:gd name="connsiteY0" fmla="*/ 294782 h 3092303"/>
                <a:gd name="connsiteX1" fmla="*/ 3419751 w 3419751"/>
                <a:gd name="connsiteY1" fmla="*/ 50338 h 3092303"/>
                <a:gd name="connsiteX2" fmla="*/ 866673 w 3419751"/>
                <a:gd name="connsiteY2" fmla="*/ 3092303 h 3092303"/>
                <a:gd name="connsiteX3" fmla="*/ 6594 w 3419751"/>
                <a:gd name="connsiteY3" fmla="*/ 2336159 h 3092303"/>
                <a:gd name="connsiteX4" fmla="*/ 513588 w 3419751"/>
                <a:gd name="connsiteY4" fmla="*/ 1046219 h 3092303"/>
                <a:gd name="connsiteX5" fmla="*/ 1297935 w 3419751"/>
                <a:gd name="connsiteY5" fmla="*/ 706679 h 3092303"/>
                <a:gd name="connsiteX6" fmla="*/ 2116052 w 3419751"/>
                <a:gd name="connsiteY6" fmla="*/ 294782 h 3092303"/>
                <a:gd name="connsiteX0" fmla="*/ 2116052 w 3419751"/>
                <a:gd name="connsiteY0" fmla="*/ 294388 h 3091909"/>
                <a:gd name="connsiteX1" fmla="*/ 3419751 w 3419751"/>
                <a:gd name="connsiteY1" fmla="*/ 49944 h 3091909"/>
                <a:gd name="connsiteX2" fmla="*/ 866673 w 3419751"/>
                <a:gd name="connsiteY2" fmla="*/ 3091909 h 3091909"/>
                <a:gd name="connsiteX3" fmla="*/ 6594 w 3419751"/>
                <a:gd name="connsiteY3" fmla="*/ 2335765 h 3091909"/>
                <a:gd name="connsiteX4" fmla="*/ 513588 w 3419751"/>
                <a:gd name="connsiteY4" fmla="*/ 1045825 h 3091909"/>
                <a:gd name="connsiteX5" fmla="*/ 1297935 w 3419751"/>
                <a:gd name="connsiteY5" fmla="*/ 683472 h 3091909"/>
                <a:gd name="connsiteX6" fmla="*/ 2116052 w 3419751"/>
                <a:gd name="connsiteY6" fmla="*/ 294388 h 3091909"/>
                <a:gd name="connsiteX0" fmla="*/ 2116052 w 3444608"/>
                <a:gd name="connsiteY0" fmla="*/ 411932 h 3218578"/>
                <a:gd name="connsiteX1" fmla="*/ 3419751 w 3444608"/>
                <a:gd name="connsiteY1" fmla="*/ 176613 h 3218578"/>
                <a:gd name="connsiteX2" fmla="*/ 866673 w 3444608"/>
                <a:gd name="connsiteY2" fmla="*/ 3218578 h 3218578"/>
                <a:gd name="connsiteX3" fmla="*/ 6594 w 3444608"/>
                <a:gd name="connsiteY3" fmla="*/ 2462434 h 3218578"/>
                <a:gd name="connsiteX4" fmla="*/ 513588 w 3444608"/>
                <a:gd name="connsiteY4" fmla="*/ 1172494 h 3218578"/>
                <a:gd name="connsiteX5" fmla="*/ 1297935 w 3444608"/>
                <a:gd name="connsiteY5" fmla="*/ 810141 h 3218578"/>
                <a:gd name="connsiteX6" fmla="*/ 2116052 w 3444608"/>
                <a:gd name="connsiteY6" fmla="*/ 411932 h 3218578"/>
                <a:gd name="connsiteX0" fmla="*/ 2116052 w 3442838"/>
                <a:gd name="connsiteY0" fmla="*/ 312815 h 3119461"/>
                <a:gd name="connsiteX1" fmla="*/ 3419751 w 3442838"/>
                <a:gd name="connsiteY1" fmla="*/ 77496 h 3119461"/>
                <a:gd name="connsiteX2" fmla="*/ 866673 w 3442838"/>
                <a:gd name="connsiteY2" fmla="*/ 3119461 h 3119461"/>
                <a:gd name="connsiteX3" fmla="*/ 6594 w 3442838"/>
                <a:gd name="connsiteY3" fmla="*/ 2363317 h 3119461"/>
                <a:gd name="connsiteX4" fmla="*/ 513588 w 3442838"/>
                <a:gd name="connsiteY4" fmla="*/ 1073377 h 3119461"/>
                <a:gd name="connsiteX5" fmla="*/ 1297935 w 3442838"/>
                <a:gd name="connsiteY5" fmla="*/ 711024 h 3119461"/>
                <a:gd name="connsiteX6" fmla="*/ 2116052 w 3442838"/>
                <a:gd name="connsiteY6" fmla="*/ 312815 h 3119461"/>
                <a:gd name="connsiteX0" fmla="*/ 2116052 w 3448372"/>
                <a:gd name="connsiteY0" fmla="*/ 303445 h 3110091"/>
                <a:gd name="connsiteX1" fmla="*/ 3419751 w 3448372"/>
                <a:gd name="connsiteY1" fmla="*/ 68126 h 3110091"/>
                <a:gd name="connsiteX2" fmla="*/ 866673 w 3448372"/>
                <a:gd name="connsiteY2" fmla="*/ 3110091 h 3110091"/>
                <a:gd name="connsiteX3" fmla="*/ 6594 w 3448372"/>
                <a:gd name="connsiteY3" fmla="*/ 2353947 h 3110091"/>
                <a:gd name="connsiteX4" fmla="*/ 513588 w 3448372"/>
                <a:gd name="connsiteY4" fmla="*/ 1064007 h 3110091"/>
                <a:gd name="connsiteX5" fmla="*/ 1297935 w 3448372"/>
                <a:gd name="connsiteY5" fmla="*/ 701654 h 3110091"/>
                <a:gd name="connsiteX6" fmla="*/ 2116052 w 3448372"/>
                <a:gd name="connsiteY6" fmla="*/ 303445 h 3110091"/>
                <a:gd name="connsiteX0" fmla="*/ 2115619 w 3447939"/>
                <a:gd name="connsiteY0" fmla="*/ 303445 h 3110091"/>
                <a:gd name="connsiteX1" fmla="*/ 3419318 w 3447939"/>
                <a:gd name="connsiteY1" fmla="*/ 68126 h 3110091"/>
                <a:gd name="connsiteX2" fmla="*/ 866240 w 3447939"/>
                <a:gd name="connsiteY2" fmla="*/ 3110091 h 3110091"/>
                <a:gd name="connsiteX3" fmla="*/ 6161 w 3447939"/>
                <a:gd name="connsiteY3" fmla="*/ 2353947 h 3110091"/>
                <a:gd name="connsiteX4" fmla="*/ 513155 w 3447939"/>
                <a:gd name="connsiteY4" fmla="*/ 1064007 h 3110091"/>
                <a:gd name="connsiteX5" fmla="*/ 1297502 w 3447939"/>
                <a:gd name="connsiteY5" fmla="*/ 701654 h 3110091"/>
                <a:gd name="connsiteX6" fmla="*/ 2115619 w 3447939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19894"/>
                <a:gd name="connsiteY0" fmla="*/ 303445 h 3110091"/>
                <a:gd name="connsiteX1" fmla="*/ 3419894 w 3419894"/>
                <a:gd name="connsiteY1" fmla="*/ 68126 h 3110091"/>
                <a:gd name="connsiteX2" fmla="*/ 866816 w 3419894"/>
                <a:gd name="connsiteY2" fmla="*/ 3110091 h 3110091"/>
                <a:gd name="connsiteX3" fmla="*/ 6737 w 3419894"/>
                <a:gd name="connsiteY3" fmla="*/ 2353947 h 3110091"/>
                <a:gd name="connsiteX4" fmla="*/ 501373 w 3419894"/>
                <a:gd name="connsiteY4" fmla="*/ 1059444 h 3110091"/>
                <a:gd name="connsiteX5" fmla="*/ 1298078 w 3419894"/>
                <a:gd name="connsiteY5" fmla="*/ 701654 h 3110091"/>
                <a:gd name="connsiteX6" fmla="*/ 2116195 w 3419894"/>
                <a:gd name="connsiteY6" fmla="*/ 303445 h 311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9894" h="3110091">
                  <a:moveTo>
                    <a:pt x="2116195" y="303445"/>
                  </a:moveTo>
                  <a:cubicBezTo>
                    <a:pt x="2482189" y="197857"/>
                    <a:pt x="3129695" y="-144144"/>
                    <a:pt x="3419894" y="68126"/>
                  </a:cubicBezTo>
                  <a:lnTo>
                    <a:pt x="866816" y="3110091"/>
                  </a:lnTo>
                  <a:cubicBezTo>
                    <a:pt x="643975" y="2765611"/>
                    <a:pt x="67644" y="2695721"/>
                    <a:pt x="6737" y="2353947"/>
                  </a:cubicBezTo>
                  <a:cubicBezTo>
                    <a:pt x="-54170" y="2012173"/>
                    <a:pt x="312925" y="1347754"/>
                    <a:pt x="501373" y="1059444"/>
                  </a:cubicBezTo>
                  <a:cubicBezTo>
                    <a:pt x="718656" y="784822"/>
                    <a:pt x="1028941" y="827654"/>
                    <a:pt x="1298078" y="701654"/>
                  </a:cubicBezTo>
                  <a:cubicBezTo>
                    <a:pt x="1567215" y="575654"/>
                    <a:pt x="1750201" y="409033"/>
                    <a:pt x="2116195" y="303445"/>
                  </a:cubicBez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3905936" y="2388164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Oval 64"/>
            <p:cNvSpPr/>
            <p:nvPr/>
          </p:nvSpPr>
          <p:spPr>
            <a:xfrm>
              <a:off x="6470584" y="4200765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774899" y="849868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899" y="849868"/>
                  <a:ext cx="46410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948469" y="4712909"/>
                  <a:ext cx="45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469" y="4712909"/>
                  <a:ext cx="45967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463079" y="3953699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079" y="3953699"/>
                  <a:ext cx="43204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46752" y="2128079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752" y="2128079"/>
                  <a:ext cx="43204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362200" y="2740792"/>
                  <a:ext cx="2508863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𝒯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  <m:r>
                          <a:rPr lang="en-US" b="0" i="1" smtClean="0">
                            <a:latin typeface="Cambria Math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𝒫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40792"/>
                  <a:ext cx="2508863" cy="40498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424671" y="2942963"/>
                  <a:ext cx="2508863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𝒫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71" y="2942963"/>
                  <a:ext cx="2508863" cy="40498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719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5</cp:revision>
  <dcterms:created xsi:type="dcterms:W3CDTF">2014-01-22T18:54:24Z</dcterms:created>
  <dcterms:modified xsi:type="dcterms:W3CDTF">2014-01-22T19:01:18Z</dcterms:modified>
</cp:coreProperties>
</file>