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53" y="-638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7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8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7893"/>
            <a:ext cx="2057400" cy="16645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7893"/>
            <a:ext cx="6019800" cy="16645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7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7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55507"/>
            <a:ext cx="4038600" cy="12869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3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7"/>
            <a:ext cx="3008313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3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0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4920-25E9-46AB-8EA0-C9E94B913488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4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4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BB67-203F-4693-978D-9A50C453C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0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39245" y="0"/>
            <a:ext cx="8776155" cy="3584771"/>
            <a:chOff x="139245" y="3115270"/>
            <a:chExt cx="8776155" cy="3584771"/>
          </a:xfrm>
        </p:grpSpPr>
        <p:sp>
          <p:nvSpPr>
            <p:cNvPr id="36" name="Rectangle 35"/>
            <p:cNvSpPr/>
            <p:nvPr/>
          </p:nvSpPr>
          <p:spPr>
            <a:xfrm>
              <a:off x="1600200" y="3271041"/>
              <a:ext cx="7315200" cy="3429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200900" y="5099841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657600" y="5099841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486400" y="3271041"/>
              <a:ext cx="0" cy="342900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1"/>
              <a:endCxn id="41" idx="3"/>
            </p:cNvCxnSpPr>
            <p:nvPr/>
          </p:nvCxnSpPr>
          <p:spPr>
            <a:xfrm flipH="1" flipV="1">
              <a:off x="5558400" y="4661536"/>
              <a:ext cx="1655680" cy="4514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5414400" y="4589536"/>
              <a:ext cx="144000" cy="144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2" name="Straight Arrow Connector 41"/>
            <p:cNvCxnSpPr>
              <a:stCxn id="38" idx="7"/>
            </p:cNvCxnSpPr>
            <p:nvPr/>
          </p:nvCxnSpPr>
          <p:spPr>
            <a:xfrm flipV="1">
              <a:off x="3734420" y="3271041"/>
              <a:ext cx="1751980" cy="184198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1"/>
            </p:cNvCxnSpPr>
            <p:nvPr/>
          </p:nvCxnSpPr>
          <p:spPr>
            <a:xfrm flipH="1" flipV="1">
              <a:off x="5486400" y="3279096"/>
              <a:ext cx="1727680" cy="183392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232707" y="4928355"/>
                  <a:ext cx="4707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707" y="4928355"/>
                  <a:ext cx="47070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200900" y="5085387"/>
                  <a:ext cx="492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900" y="5085387"/>
                  <a:ext cx="49263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133014" y="4702612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014" y="4702612"/>
                  <a:ext cx="3686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/>
            <p:cNvSpPr txBox="1"/>
            <p:nvPr/>
          </p:nvSpPr>
          <p:spPr>
            <a:xfrm>
              <a:off x="440400" y="3115270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= defender</a:t>
              </a:r>
            </a:p>
            <a:p>
              <a:r>
                <a:rPr lang="en-CA" dirty="0" smtClean="0"/>
                <a:t>= attacker</a:t>
              </a:r>
            </a:p>
            <a:p>
              <a:r>
                <a:rPr lang="en-CA" dirty="0" smtClean="0"/>
                <a:t>= </a:t>
              </a:r>
              <a:r>
                <a:rPr lang="en-CA" dirty="0" err="1" smtClean="0"/>
                <a:t>Voronoi</a:t>
              </a:r>
              <a:r>
                <a:rPr lang="en-CA" dirty="0" smtClean="0"/>
                <a:t> line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271650" y="3279095"/>
              <a:ext cx="90000" cy="9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Oval 48"/>
            <p:cNvSpPr/>
            <p:nvPr/>
          </p:nvSpPr>
          <p:spPr>
            <a:xfrm>
              <a:off x="272955" y="3570095"/>
              <a:ext cx="90000" cy="9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39245" y="3858399"/>
              <a:ext cx="241755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75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1</cp:revision>
  <dcterms:created xsi:type="dcterms:W3CDTF">2014-01-22T21:14:24Z</dcterms:created>
  <dcterms:modified xsi:type="dcterms:W3CDTF">2014-01-22T21:15:02Z</dcterms:modified>
</cp:coreProperties>
</file>