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137525" cy="6035675"/>
  <p:notesSz cx="6858000" cy="9144000"/>
  <p:defaultTextStyle>
    <a:defPPr>
      <a:defRPr lang="en-US"/>
    </a:defPPr>
    <a:lvl1pPr marL="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970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9940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9910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9881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9851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9821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9791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9762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2">
          <p15:clr>
            <a:srgbClr val="A4A3A4"/>
          </p15:clr>
        </p15:guide>
        <p15:guide id="2" pos="25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218" y="84"/>
      </p:cViewPr>
      <p:guideLst>
        <p:guide orient="horz" pos="1902"/>
        <p:guide pos="25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315" y="1874973"/>
            <a:ext cx="6916896" cy="12937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630" y="3420217"/>
            <a:ext cx="5696268" cy="1542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20049" y="192808"/>
            <a:ext cx="1465037" cy="4120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940" y="192808"/>
            <a:ext cx="4259485" cy="4120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08" y="3878480"/>
            <a:ext cx="6916896" cy="119875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08" y="2558178"/>
            <a:ext cx="6916896" cy="132030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994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1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8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5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2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9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936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2823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6" y="1351043"/>
            <a:ext cx="3595487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76" y="1914093"/>
            <a:ext cx="3595487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751" y="1351043"/>
            <a:ext cx="3596900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3751" y="1914093"/>
            <a:ext cx="3596900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0310"/>
            <a:ext cx="2677190" cy="102271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546" y="240311"/>
            <a:ext cx="4549103" cy="51512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877" y="1263022"/>
            <a:ext cx="2677190" cy="4128570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14" y="4224973"/>
            <a:ext cx="4882515" cy="4987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5014" y="539300"/>
            <a:ext cx="4882515" cy="3621405"/>
          </a:xfrm>
        </p:spPr>
        <p:txBody>
          <a:bodyPr/>
          <a:lstStyle>
            <a:lvl1pPr marL="0" indent="0">
              <a:buNone/>
              <a:defRPr sz="2800"/>
            </a:lvl1pPr>
            <a:lvl2pPr marL="399703" indent="0">
              <a:buNone/>
              <a:defRPr sz="2400"/>
            </a:lvl2pPr>
            <a:lvl3pPr marL="799405" indent="0">
              <a:buNone/>
              <a:defRPr sz="2100"/>
            </a:lvl3pPr>
            <a:lvl4pPr marL="1199108" indent="0">
              <a:buNone/>
              <a:defRPr sz="1700"/>
            </a:lvl4pPr>
            <a:lvl5pPr marL="1598810" indent="0">
              <a:buNone/>
              <a:defRPr sz="1700"/>
            </a:lvl5pPr>
            <a:lvl6pPr marL="1998513" indent="0">
              <a:buNone/>
              <a:defRPr sz="1700"/>
            </a:lvl6pPr>
            <a:lvl7pPr marL="2398215" indent="0">
              <a:buNone/>
              <a:defRPr sz="1700"/>
            </a:lvl7pPr>
            <a:lvl8pPr marL="2797918" indent="0">
              <a:buNone/>
              <a:defRPr sz="1700"/>
            </a:lvl8pPr>
            <a:lvl9pPr marL="319762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014" y="4723754"/>
            <a:ext cx="4882515" cy="708354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  <a:prstGeom prst="rect">
            <a:avLst/>
          </a:prstGeom>
        </p:spPr>
        <p:txBody>
          <a:bodyPr vert="horz" lIns="79941" tIns="39970" rIns="79941" bIns="399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7" y="1408326"/>
            <a:ext cx="7323772" cy="3983266"/>
          </a:xfrm>
          <a:prstGeom prst="rect">
            <a:avLst/>
          </a:prstGeom>
        </p:spPr>
        <p:txBody>
          <a:bodyPr vert="horz" lIns="79941" tIns="39970" rIns="79941" bIns="399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876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1556-06A3-4291-B43B-217C81F6E3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0322" y="5594177"/>
            <a:ext cx="2576883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1893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40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77" indent="-299777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17" indent="-249814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5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6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364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06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76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747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970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940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10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81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51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21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91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62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24"/>
          <p:cNvSpPr/>
          <p:nvPr/>
        </p:nvSpPr>
        <p:spPr>
          <a:xfrm>
            <a:off x="1626642" y="18256"/>
            <a:ext cx="6480720" cy="5976664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Oval 125"/>
              <p:cNvSpPr/>
              <p:nvPr/>
            </p:nvSpPr>
            <p:spPr>
              <a:xfrm rot="1977258" flipH="1">
                <a:off x="5072285" y="3223468"/>
                <a:ext cx="1580657" cy="432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7258" flipH="1">
                <a:off x="5072285" y="3223468"/>
                <a:ext cx="1580657" cy="43208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Oval 126"/>
              <p:cNvSpPr/>
              <p:nvPr/>
            </p:nvSpPr>
            <p:spPr>
              <a:xfrm>
                <a:off x="3642866" y="1310627"/>
                <a:ext cx="1104905" cy="5781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66" y="1310627"/>
                <a:ext cx="1104905" cy="57813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499194" y="631364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/>
              <a:t>obstacle</a:t>
            </a:r>
          </a:p>
          <a:p>
            <a:r>
              <a:rPr lang="en-CA" sz="2800" dirty="0" smtClean="0"/>
              <a:t>defender</a:t>
            </a:r>
          </a:p>
          <a:p>
            <a:r>
              <a:rPr lang="en-CA" sz="2800" dirty="0" smtClean="0"/>
              <a:t>attacker</a:t>
            </a:r>
          </a:p>
        </p:txBody>
      </p:sp>
      <p:sp>
        <p:nvSpPr>
          <p:cNvPr id="132" name="Oval 131"/>
          <p:cNvSpPr/>
          <p:nvPr/>
        </p:nvSpPr>
        <p:spPr>
          <a:xfrm>
            <a:off x="106362" y="731578"/>
            <a:ext cx="437211" cy="381259"/>
          </a:xfrm>
          <a:prstGeom prst="ellips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1" name="Oval 140"/>
          <p:cNvSpPr/>
          <p:nvPr/>
        </p:nvSpPr>
        <p:spPr>
          <a:xfrm>
            <a:off x="188634" y="1202518"/>
            <a:ext cx="222528" cy="330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418730" y="73833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30" y="738336"/>
                <a:ext cx="5760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668962" y="2408237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𝒯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62" y="2408237"/>
                <a:ext cx="57606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5984192" y="1106070"/>
                <a:ext cx="1283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92" y="1106070"/>
                <a:ext cx="1283074" cy="523220"/>
              </a:xfrm>
              <a:prstGeom prst="rect">
                <a:avLst/>
              </a:prstGeom>
              <a:blipFill rotWithShape="0">
                <a:blip r:embed="rId7"/>
                <a:stretch>
                  <a:fillRect r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3233586" y="3254842"/>
                <a:ext cx="1283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86" y="3254842"/>
                <a:ext cx="1283074" cy="523220"/>
              </a:xfrm>
              <a:prstGeom prst="rect">
                <a:avLst/>
              </a:prstGeom>
              <a:blipFill rotWithShape="0">
                <a:blip r:embed="rId8"/>
                <a:stretch>
                  <a:fillRect r="-15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2237304" y="1798586"/>
                <a:ext cx="1153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free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04" y="1798586"/>
                <a:ext cx="115321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2"/>
          <p:cNvSpPr/>
          <p:nvPr/>
        </p:nvSpPr>
        <p:spPr>
          <a:xfrm>
            <a:off x="3233586" y="257686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146929" y="3006588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3528205" y="3898304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25751" y="4050704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182562" y="202723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6-Point Star 3"/>
          <p:cNvSpPr/>
          <p:nvPr/>
        </p:nvSpPr>
        <p:spPr>
          <a:xfrm>
            <a:off x="5844709" y="753121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6-Point Star 34"/>
          <p:cNvSpPr/>
          <p:nvPr/>
        </p:nvSpPr>
        <p:spPr>
          <a:xfrm>
            <a:off x="6497713" y="166542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6-Point Star 35"/>
          <p:cNvSpPr/>
          <p:nvPr/>
        </p:nvSpPr>
        <p:spPr>
          <a:xfrm>
            <a:off x="6929512" y="753121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6-Point Star 36"/>
          <p:cNvSpPr/>
          <p:nvPr/>
        </p:nvSpPr>
        <p:spPr>
          <a:xfrm>
            <a:off x="7139250" y="192703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17095" y="2576860"/>
            <a:ext cx="523928" cy="396044"/>
          </a:xfrm>
          <a:prstGeom prst="ellips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39" name="6-Point Star 38"/>
          <p:cNvSpPr/>
          <p:nvPr/>
        </p:nvSpPr>
        <p:spPr>
          <a:xfrm>
            <a:off x="196951" y="1649285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6</cp:revision>
  <dcterms:created xsi:type="dcterms:W3CDTF">2013-09-19T18:35:41Z</dcterms:created>
  <dcterms:modified xsi:type="dcterms:W3CDTF">2014-10-26T03:21:39Z</dcterms:modified>
</cp:coreProperties>
</file>