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7" y="-16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E5B3-707C-4AC4-95EC-D94D298F9255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BF7A-DAE5-440E-B5C1-F74535A8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BF7A-DAE5-440E-B5C1-F74535A82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9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6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6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350349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2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2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2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9"/>
            <a:ext cx="5111751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9"/>
            <a:ext cx="3008312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2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6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0AC-9124-4AE2-AF64-8F391ADE0642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6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6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645474" y="437681"/>
            <a:ext cx="261850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7768" y="1332397"/>
            <a:ext cx="264621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37854" y="486175"/>
            <a:ext cx="2626128" cy="270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5474" y="2272430"/>
            <a:ext cx="259842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17768" y="1429383"/>
            <a:ext cx="2646214" cy="17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7767" y="437681"/>
            <a:ext cx="262612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68299" y="0"/>
            <a:ext cx="229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Pair-wise outcomes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5693008" y="513882"/>
            <a:ext cx="2618508" cy="894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685388" y="562375"/>
            <a:ext cx="2626128" cy="2700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93009" y="2348630"/>
            <a:ext cx="259842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665302" y="1505583"/>
            <a:ext cx="2646214" cy="1708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82699" y="1143000"/>
            <a:ext cx="1703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Maximum matching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04454" y="152400"/>
                <a:ext cx="5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4" y="152400"/>
                <a:ext cx="58464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6201" y="996318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996318"/>
                <a:ext cx="59176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99134" y="2036094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" y="2036094"/>
                <a:ext cx="59176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104456" y="2878504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6" y="2878504"/>
                <a:ext cx="5917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33653" y="257364"/>
                <a:ext cx="5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53" y="257364"/>
                <a:ext cx="58464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105400" y="1101282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101282"/>
                <a:ext cx="59176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5128333" y="2141058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33" y="2141058"/>
                <a:ext cx="59176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5133654" y="2983468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54" y="2983468"/>
                <a:ext cx="59176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333109" y="222650"/>
                <a:ext cx="584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09" y="222650"/>
                <a:ext cx="584263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304856" y="1066568"/>
                <a:ext cx="591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56" y="1066568"/>
                <a:ext cx="59137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327788" y="2106344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88" y="2106344"/>
                <a:ext cx="591379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333110" y="2948754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10" y="2948754"/>
                <a:ext cx="591379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410254" y="333564"/>
                <a:ext cx="584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54" y="333564"/>
                <a:ext cx="584263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382001" y="1177482"/>
                <a:ext cx="591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1177482"/>
                <a:ext cx="59137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404933" y="2217258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933" y="2217258"/>
                <a:ext cx="591379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8410254" y="3059668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54" y="3059668"/>
                <a:ext cx="59137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6-Point Star 110"/>
          <p:cNvSpPr/>
          <p:nvPr/>
        </p:nvSpPr>
        <p:spPr>
          <a:xfrm>
            <a:off x="3124200" y="301328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Plus 111"/>
          <p:cNvSpPr/>
          <p:nvPr/>
        </p:nvSpPr>
        <p:spPr>
          <a:xfrm>
            <a:off x="442831" y="301328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3" name="6-Point Star 112"/>
          <p:cNvSpPr/>
          <p:nvPr/>
        </p:nvSpPr>
        <p:spPr>
          <a:xfrm>
            <a:off x="3124200" y="213360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Plus 113"/>
          <p:cNvSpPr/>
          <p:nvPr/>
        </p:nvSpPr>
        <p:spPr>
          <a:xfrm>
            <a:off x="442831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6-Point Star 114"/>
          <p:cNvSpPr/>
          <p:nvPr/>
        </p:nvSpPr>
        <p:spPr>
          <a:xfrm>
            <a:off x="3127956" y="117237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Plus 115"/>
          <p:cNvSpPr/>
          <p:nvPr/>
        </p:nvSpPr>
        <p:spPr>
          <a:xfrm>
            <a:off x="446587" y="117237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6-Point Star 116"/>
          <p:cNvSpPr/>
          <p:nvPr/>
        </p:nvSpPr>
        <p:spPr>
          <a:xfrm>
            <a:off x="3128609" y="29023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Plus 117"/>
          <p:cNvSpPr/>
          <p:nvPr/>
        </p:nvSpPr>
        <p:spPr>
          <a:xfrm>
            <a:off x="447240" y="29023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6-Point Star 118"/>
          <p:cNvSpPr/>
          <p:nvPr/>
        </p:nvSpPr>
        <p:spPr>
          <a:xfrm>
            <a:off x="8181597" y="307312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Plus 119"/>
          <p:cNvSpPr/>
          <p:nvPr/>
        </p:nvSpPr>
        <p:spPr>
          <a:xfrm>
            <a:off x="5500228" y="307312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1" name="6-Point Star 170"/>
          <p:cNvSpPr/>
          <p:nvPr/>
        </p:nvSpPr>
        <p:spPr>
          <a:xfrm>
            <a:off x="8181597" y="219344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2" name="Plus 171"/>
          <p:cNvSpPr/>
          <p:nvPr/>
        </p:nvSpPr>
        <p:spPr>
          <a:xfrm>
            <a:off x="5500228" y="219344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6-Point Star 172"/>
          <p:cNvSpPr/>
          <p:nvPr/>
        </p:nvSpPr>
        <p:spPr>
          <a:xfrm>
            <a:off x="8185353" y="123221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Plus 173"/>
          <p:cNvSpPr/>
          <p:nvPr/>
        </p:nvSpPr>
        <p:spPr>
          <a:xfrm>
            <a:off x="5503984" y="123221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6-Point Star 174"/>
          <p:cNvSpPr/>
          <p:nvPr/>
        </p:nvSpPr>
        <p:spPr>
          <a:xfrm>
            <a:off x="8186006" y="35007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Plus 175"/>
          <p:cNvSpPr/>
          <p:nvPr/>
        </p:nvSpPr>
        <p:spPr>
          <a:xfrm>
            <a:off x="5504637" y="35007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Right Arrow 176"/>
          <p:cNvSpPr/>
          <p:nvPr/>
        </p:nvSpPr>
        <p:spPr>
          <a:xfrm>
            <a:off x="4061740" y="1948934"/>
            <a:ext cx="967460" cy="1846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8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8</cp:revision>
  <dcterms:created xsi:type="dcterms:W3CDTF">2013-09-18T19:57:29Z</dcterms:created>
  <dcterms:modified xsi:type="dcterms:W3CDTF">2014-05-15T22:02:01Z</dcterms:modified>
</cp:coreProperties>
</file>