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77" y="-168"/>
      </p:cViewPr>
      <p:guideLst>
        <p:guide orient="horz" pos="11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7"/>
            <a:ext cx="77724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FE7E-89D3-4E6C-A59E-66BE73E83FCE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0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FE7E-89D3-4E6C-A59E-66BE73E83FCE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5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7893"/>
            <a:ext cx="2057400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7893"/>
            <a:ext cx="6019800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FE7E-89D3-4E6C-A59E-66BE73E83FCE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0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FE7E-89D3-4E6C-A59E-66BE73E83FCE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1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7"/>
            <a:ext cx="77724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7"/>
            <a:ext cx="77724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FE7E-89D3-4E6C-A59E-66BE73E83FCE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5507"/>
            <a:ext cx="403860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5507"/>
            <a:ext cx="403860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FE7E-89D3-4E6C-A59E-66BE73E83FCE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7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7"/>
            <a:ext cx="404018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3"/>
            <a:ext cx="404018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18727"/>
            <a:ext cx="4041775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59933"/>
            <a:ext cx="4041775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FE7E-89D3-4E6C-A59E-66BE73E83FCE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FE7E-89D3-4E6C-A59E-66BE73E83FCE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7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FE7E-89D3-4E6C-A59E-66BE73E83FCE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5627"/>
            <a:ext cx="3008313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7"/>
            <a:ext cx="5111750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65387"/>
            <a:ext cx="3008313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FE7E-89D3-4E6C-A59E-66BE73E83FCE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0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0"/>
            <a:ext cx="54864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3"/>
            <a:ext cx="54864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0"/>
            <a:ext cx="54864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FE7E-89D3-4E6C-A59E-66BE73E83FCE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0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0"/>
            <a:ext cx="82296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4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FE7E-89D3-4E6C-A59E-66BE73E83FCE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4"/>
            <a:ext cx="2895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4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6E082-B50A-4149-BAB0-14659CD8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0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600200" y="161330"/>
            <a:ext cx="7315200" cy="342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40400" y="0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= defender</a:t>
            </a:r>
          </a:p>
          <a:p>
            <a:r>
              <a:rPr lang="en-CA" dirty="0" smtClean="0"/>
              <a:t>= attacker</a:t>
            </a:r>
          </a:p>
          <a:p>
            <a:r>
              <a:rPr lang="en-CA" dirty="0" smtClean="0"/>
              <a:t>= path of defense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5334000" y="208825"/>
            <a:ext cx="2743200" cy="3381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029200" y="161330"/>
            <a:ext cx="1143000" cy="3429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72956" y="770930"/>
            <a:ext cx="1674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16200000" flipV="1">
            <a:off x="5720870" y="1475781"/>
            <a:ext cx="1232380" cy="119428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2895600" y="1905000"/>
                <a:ext cx="470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905000"/>
                <a:ext cx="47070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6485953" y="2784086"/>
                <a:ext cx="492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953" y="2784086"/>
                <a:ext cx="49263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162800" y="600164"/>
                <a:ext cx="457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𝒫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600164"/>
                <a:ext cx="4570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600700" y="349002"/>
                <a:ext cx="45576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𝒫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0" y="349002"/>
                <a:ext cx="455766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lus 16"/>
          <p:cNvSpPr/>
          <p:nvPr/>
        </p:nvSpPr>
        <p:spPr>
          <a:xfrm>
            <a:off x="3155892" y="2112787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6-Point Star 17"/>
          <p:cNvSpPr/>
          <p:nvPr/>
        </p:nvSpPr>
        <p:spPr>
          <a:xfrm>
            <a:off x="6817234" y="2667000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Plus 18"/>
          <p:cNvSpPr/>
          <p:nvPr/>
        </p:nvSpPr>
        <p:spPr>
          <a:xfrm>
            <a:off x="164250" y="349002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6-Point Star 19"/>
          <p:cNvSpPr/>
          <p:nvPr/>
        </p:nvSpPr>
        <p:spPr>
          <a:xfrm>
            <a:off x="192703" y="57949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0314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Chen</cp:lastModifiedBy>
  <cp:revision>2</cp:revision>
  <dcterms:created xsi:type="dcterms:W3CDTF">2014-01-22T21:43:20Z</dcterms:created>
  <dcterms:modified xsi:type="dcterms:W3CDTF">2014-05-16T17:34:32Z</dcterms:modified>
</cp:coreProperties>
</file>