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6400800"/>
  <p:notesSz cx="6858000" cy="9144000"/>
  <p:defaultTextStyle>
    <a:defPPr>
      <a:defRPr lang="en-US"/>
    </a:defPPr>
    <a:lvl1pPr marL="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64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46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28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274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56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66" y="138"/>
      </p:cViewPr>
      <p:guideLst>
        <p:guide orient="horz" pos="201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88398"/>
            <a:ext cx="62179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7120"/>
            <a:ext cx="51206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2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56330"/>
            <a:ext cx="164592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56330"/>
            <a:ext cx="481584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113107"/>
            <a:ext cx="6217920" cy="127127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712933"/>
            <a:ext cx="621792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4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1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09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27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93521"/>
            <a:ext cx="3230880" cy="42242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493521"/>
            <a:ext cx="3230880" cy="42242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32773"/>
            <a:ext cx="3232150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20" indent="0">
              <a:buNone/>
              <a:defRPr sz="1700" b="1"/>
            </a:lvl2pPr>
            <a:lvl3pPr marL="783640" indent="0">
              <a:buNone/>
              <a:defRPr sz="1500" b="1"/>
            </a:lvl3pPr>
            <a:lvl4pPr marL="1175460" indent="0">
              <a:buNone/>
              <a:defRPr sz="1400" b="1"/>
            </a:lvl4pPr>
            <a:lvl5pPr marL="1567280" indent="0">
              <a:buNone/>
              <a:defRPr sz="1400" b="1"/>
            </a:lvl5pPr>
            <a:lvl6pPr marL="1959102" indent="0">
              <a:buNone/>
              <a:defRPr sz="1400" b="1"/>
            </a:lvl6pPr>
            <a:lvl7pPr marL="2350922" indent="0">
              <a:buNone/>
              <a:defRPr sz="1400" b="1"/>
            </a:lvl7pPr>
            <a:lvl8pPr marL="2742742" indent="0">
              <a:buNone/>
              <a:defRPr sz="1400" b="1"/>
            </a:lvl8pPr>
            <a:lvl9pPr marL="3134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29884"/>
            <a:ext cx="3232150" cy="368787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432773"/>
            <a:ext cx="3233421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20" indent="0">
              <a:buNone/>
              <a:defRPr sz="1700" b="1"/>
            </a:lvl2pPr>
            <a:lvl3pPr marL="783640" indent="0">
              <a:buNone/>
              <a:defRPr sz="1500" b="1"/>
            </a:lvl3pPr>
            <a:lvl4pPr marL="1175460" indent="0">
              <a:buNone/>
              <a:defRPr sz="1400" b="1"/>
            </a:lvl4pPr>
            <a:lvl5pPr marL="1567280" indent="0">
              <a:buNone/>
              <a:defRPr sz="1400" b="1"/>
            </a:lvl5pPr>
            <a:lvl6pPr marL="1959102" indent="0">
              <a:buNone/>
              <a:defRPr sz="1400" b="1"/>
            </a:lvl6pPr>
            <a:lvl7pPr marL="2350922" indent="0">
              <a:buNone/>
              <a:defRPr sz="1400" b="1"/>
            </a:lvl7pPr>
            <a:lvl8pPr marL="2742742" indent="0">
              <a:buNone/>
              <a:defRPr sz="1400" b="1"/>
            </a:lvl8pPr>
            <a:lvl9pPr marL="3134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029884"/>
            <a:ext cx="3233421" cy="368787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254847"/>
            <a:ext cx="2406650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54848"/>
            <a:ext cx="4089400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1339428"/>
            <a:ext cx="2406650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91820" indent="0">
              <a:buNone/>
              <a:defRPr sz="1000"/>
            </a:lvl2pPr>
            <a:lvl3pPr marL="783640" indent="0">
              <a:buNone/>
              <a:defRPr sz="900"/>
            </a:lvl3pPr>
            <a:lvl4pPr marL="1175460" indent="0">
              <a:buNone/>
              <a:defRPr sz="800"/>
            </a:lvl4pPr>
            <a:lvl5pPr marL="1567280" indent="0">
              <a:buNone/>
              <a:defRPr sz="800"/>
            </a:lvl5pPr>
            <a:lvl6pPr marL="1959102" indent="0">
              <a:buNone/>
              <a:defRPr sz="800"/>
            </a:lvl6pPr>
            <a:lvl7pPr marL="2350922" indent="0">
              <a:buNone/>
              <a:defRPr sz="800"/>
            </a:lvl7pPr>
            <a:lvl8pPr marL="2742742" indent="0">
              <a:buNone/>
              <a:defRPr sz="800"/>
            </a:lvl8pPr>
            <a:lvl9pPr marL="3134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480560"/>
            <a:ext cx="438912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571923"/>
            <a:ext cx="438912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91820" indent="0">
              <a:buNone/>
              <a:defRPr sz="2400"/>
            </a:lvl2pPr>
            <a:lvl3pPr marL="783640" indent="0">
              <a:buNone/>
              <a:defRPr sz="2100"/>
            </a:lvl3pPr>
            <a:lvl4pPr marL="1175460" indent="0">
              <a:buNone/>
              <a:defRPr sz="1700"/>
            </a:lvl4pPr>
            <a:lvl5pPr marL="1567280" indent="0">
              <a:buNone/>
              <a:defRPr sz="1700"/>
            </a:lvl5pPr>
            <a:lvl6pPr marL="1959102" indent="0">
              <a:buNone/>
              <a:defRPr sz="1700"/>
            </a:lvl6pPr>
            <a:lvl7pPr marL="2350922" indent="0">
              <a:buNone/>
              <a:defRPr sz="1700"/>
            </a:lvl7pPr>
            <a:lvl8pPr marL="2742742" indent="0">
              <a:buNone/>
              <a:defRPr sz="1700"/>
            </a:lvl8pPr>
            <a:lvl9pPr marL="313456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009515"/>
            <a:ext cx="438912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91820" indent="0">
              <a:buNone/>
              <a:defRPr sz="1000"/>
            </a:lvl2pPr>
            <a:lvl3pPr marL="783640" indent="0">
              <a:buNone/>
              <a:defRPr sz="900"/>
            </a:lvl3pPr>
            <a:lvl4pPr marL="1175460" indent="0">
              <a:buNone/>
              <a:defRPr sz="800"/>
            </a:lvl4pPr>
            <a:lvl5pPr marL="1567280" indent="0">
              <a:buNone/>
              <a:defRPr sz="800"/>
            </a:lvl5pPr>
            <a:lvl6pPr marL="1959102" indent="0">
              <a:buNone/>
              <a:defRPr sz="800"/>
            </a:lvl6pPr>
            <a:lvl7pPr marL="2350922" indent="0">
              <a:buNone/>
              <a:defRPr sz="800"/>
            </a:lvl7pPr>
            <a:lvl8pPr marL="2742742" indent="0">
              <a:buNone/>
              <a:defRPr sz="800"/>
            </a:lvl8pPr>
            <a:lvl9pPr marL="3134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56330"/>
            <a:ext cx="6583680" cy="1066800"/>
          </a:xfrm>
          <a:prstGeom prst="rect">
            <a:avLst/>
          </a:prstGeom>
        </p:spPr>
        <p:txBody>
          <a:bodyPr vert="horz" lIns="78364" tIns="39182" rIns="78364" bIns="391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93521"/>
            <a:ext cx="6583680" cy="4224232"/>
          </a:xfrm>
          <a:prstGeom prst="rect">
            <a:avLst/>
          </a:prstGeom>
        </p:spPr>
        <p:txBody>
          <a:bodyPr vert="horz" lIns="78364" tIns="39182" rIns="78364" bIns="391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932595"/>
            <a:ext cx="17068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DBF7-FF11-4BDB-A52A-857515E36E8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932595"/>
            <a:ext cx="23164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932595"/>
            <a:ext cx="17068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64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866" indent="-293866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07" indent="-244887" algn="l" defTabSz="7836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551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19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01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83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65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473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2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64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46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28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10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092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74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56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>
            <a:spLocks noChangeAspect="1"/>
          </p:cNvSpPr>
          <p:nvPr/>
        </p:nvSpPr>
        <p:spPr>
          <a:xfrm>
            <a:off x="54115" y="53891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cxnSp>
        <p:nvCxnSpPr>
          <p:cNvPr id="57" name="Straight Connector 56"/>
          <p:cNvCxnSpPr>
            <a:stCxn id="56" idx="1"/>
            <a:endCxn id="56" idx="7"/>
          </p:cNvCxnSpPr>
          <p:nvPr/>
        </p:nvCxnSpPr>
        <p:spPr>
          <a:xfrm flipH="1">
            <a:off x="1491093" y="261649"/>
            <a:ext cx="3550436" cy="383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163961" y="1969550"/>
            <a:ext cx="90000" cy="9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3" name="Freeform 62"/>
          <p:cNvSpPr/>
          <p:nvPr/>
        </p:nvSpPr>
        <p:spPr>
          <a:xfrm>
            <a:off x="2924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985686" y="-137402"/>
                <a:ext cx="618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86" y="-137402"/>
                <a:ext cx="61863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109497" y="3894400"/>
                <a:ext cx="612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97" y="3894400"/>
                <a:ext cx="61286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31104" y="3344099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104" y="3344099"/>
                <a:ext cx="43204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114777" y="1518479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77" y="1518479"/>
                <a:ext cx="432048" cy="523220"/>
              </a:xfrm>
              <a:prstGeom prst="rect">
                <a:avLst/>
              </a:prstGeom>
              <a:blipFill rotWithShape="1">
                <a:blip r:embed="rId5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2400" y="2133600"/>
                <a:ext cx="32035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Ω</m:t>
                      </m:r>
                      <m:r>
                        <a:rPr lang="en-US" sz="2400" b="0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33600"/>
                <a:ext cx="3203575" cy="509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92696" y="2333363"/>
                <a:ext cx="2508863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696" y="2333363"/>
                <a:ext cx="2508863" cy="5786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90968" y="-76200"/>
            <a:ext cx="1895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 smtClean="0"/>
              <a:t>defender</a:t>
            </a:r>
          </a:p>
          <a:p>
            <a:r>
              <a:rPr lang="en-CA" sz="2800" dirty="0" smtClean="0"/>
              <a:t>attacker</a:t>
            </a:r>
          </a:p>
        </p:txBody>
      </p:sp>
      <p:sp>
        <p:nvSpPr>
          <p:cNvPr id="56" name="Freeform 55"/>
          <p:cNvSpPr/>
          <p:nvPr/>
        </p:nvSpPr>
        <p:spPr>
          <a:xfrm>
            <a:off x="2858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1" name="Plus 20"/>
          <p:cNvSpPr/>
          <p:nvPr/>
        </p:nvSpPr>
        <p:spPr>
          <a:xfrm>
            <a:off x="4419600" y="35052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76200" y="903731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6-Point Star 22"/>
          <p:cNvSpPr/>
          <p:nvPr/>
        </p:nvSpPr>
        <p:spPr>
          <a:xfrm>
            <a:off x="1931254" y="166779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6-Point Star 23"/>
          <p:cNvSpPr/>
          <p:nvPr/>
        </p:nvSpPr>
        <p:spPr>
          <a:xfrm>
            <a:off x="111893" y="465421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712600" y="1153396"/>
                <a:ext cx="10335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𝒫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00" y="1153396"/>
                <a:ext cx="1033552" cy="523220"/>
              </a:xfrm>
              <a:prstGeom prst="rect">
                <a:avLst/>
              </a:prstGeom>
              <a:blipFill rotWithShape="0"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9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10</cp:revision>
  <dcterms:created xsi:type="dcterms:W3CDTF">2014-01-22T18:54:24Z</dcterms:created>
  <dcterms:modified xsi:type="dcterms:W3CDTF">2014-10-27T16:56:27Z</dcterms:modified>
</cp:coreProperties>
</file>