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92" y="84"/>
      </p:cViewPr>
      <p:guideLst>
        <p:guide orient="horz" pos="2016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9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7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0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5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15" y="238551"/>
            <a:ext cx="1851025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4" y="238551"/>
            <a:ext cx="5403850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3107"/>
            <a:ext cx="7772400" cy="1271270"/>
          </a:xfrm>
        </p:spPr>
        <p:txBody>
          <a:bodyPr anchor="t"/>
          <a:lstStyle>
            <a:lvl1pPr algn="l">
              <a:defRPr sz="411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712934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413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2pPr>
            <a:lvl3pPr marL="928828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39324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5765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32206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86483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250897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7153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4" y="1394251"/>
            <a:ext cx="3627436" cy="3942715"/>
          </a:xfrm>
        </p:spPr>
        <p:txBody>
          <a:bodyPr/>
          <a:lstStyle>
            <a:lvl1pPr>
              <a:defRPr sz="2889"/>
            </a:lvl1pPr>
            <a:lvl2pPr>
              <a:defRPr sz="2444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1" y="1394251"/>
            <a:ext cx="3627437" cy="3942715"/>
          </a:xfrm>
        </p:spPr>
        <p:txBody>
          <a:bodyPr/>
          <a:lstStyle>
            <a:lvl1pPr>
              <a:defRPr sz="2889"/>
            </a:lvl1pPr>
            <a:lvl2pPr>
              <a:defRPr sz="2444"/>
            </a:lvl2pPr>
            <a:lvl3pPr>
              <a:defRPr sz="2000"/>
            </a:lvl3pPr>
            <a:lvl4pPr>
              <a:defRPr sz="1777"/>
            </a:lvl4pPr>
            <a:lvl5pPr>
              <a:defRPr sz="1777"/>
            </a:lvl5pPr>
            <a:lvl6pPr>
              <a:defRPr sz="1777"/>
            </a:lvl6pPr>
            <a:lvl7pPr>
              <a:defRPr sz="1777"/>
            </a:lvl7pPr>
            <a:lvl8pPr>
              <a:defRPr sz="1777"/>
            </a:lvl8pPr>
            <a:lvl9pPr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3"/>
            <a:ext cx="4040188" cy="597111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4413" indent="0">
              <a:buNone/>
              <a:defRPr sz="2000" b="1"/>
            </a:lvl2pPr>
            <a:lvl3pPr marL="928828" indent="0">
              <a:buNone/>
              <a:defRPr sz="1777" b="1"/>
            </a:lvl3pPr>
            <a:lvl4pPr marL="1393242" indent="0">
              <a:buNone/>
              <a:defRPr sz="1667" b="1"/>
            </a:lvl4pPr>
            <a:lvl5pPr marL="1857655" indent="0">
              <a:buNone/>
              <a:defRPr sz="1667" b="1"/>
            </a:lvl5pPr>
            <a:lvl6pPr marL="2322069" indent="0">
              <a:buNone/>
              <a:defRPr sz="1667" b="1"/>
            </a:lvl6pPr>
            <a:lvl7pPr marL="2786483" indent="0">
              <a:buNone/>
              <a:defRPr sz="1667" b="1"/>
            </a:lvl7pPr>
            <a:lvl8pPr marL="3250897" indent="0">
              <a:buNone/>
              <a:defRPr sz="1667" b="1"/>
            </a:lvl8pPr>
            <a:lvl9pPr marL="3715311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4"/>
            <a:ext cx="4040188" cy="3687869"/>
          </a:xfrm>
        </p:spPr>
        <p:txBody>
          <a:bodyPr/>
          <a:lstStyle>
            <a:lvl1pPr>
              <a:defRPr sz="2444"/>
            </a:lvl1pPr>
            <a:lvl2pPr>
              <a:defRPr sz="2000"/>
            </a:lvl2pPr>
            <a:lvl3pPr>
              <a:defRPr sz="1777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2773"/>
            <a:ext cx="4041776" cy="597111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4413" indent="0">
              <a:buNone/>
              <a:defRPr sz="2000" b="1"/>
            </a:lvl2pPr>
            <a:lvl3pPr marL="928828" indent="0">
              <a:buNone/>
              <a:defRPr sz="1777" b="1"/>
            </a:lvl3pPr>
            <a:lvl4pPr marL="1393242" indent="0">
              <a:buNone/>
              <a:defRPr sz="1667" b="1"/>
            </a:lvl4pPr>
            <a:lvl5pPr marL="1857655" indent="0">
              <a:buNone/>
              <a:defRPr sz="1667" b="1"/>
            </a:lvl5pPr>
            <a:lvl6pPr marL="2322069" indent="0">
              <a:buNone/>
              <a:defRPr sz="1667" b="1"/>
            </a:lvl6pPr>
            <a:lvl7pPr marL="2786483" indent="0">
              <a:buNone/>
              <a:defRPr sz="1667" b="1"/>
            </a:lvl7pPr>
            <a:lvl8pPr marL="3250897" indent="0">
              <a:buNone/>
              <a:defRPr sz="1667" b="1"/>
            </a:lvl8pPr>
            <a:lvl9pPr marL="3715311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9884"/>
            <a:ext cx="4041776" cy="3687869"/>
          </a:xfrm>
        </p:spPr>
        <p:txBody>
          <a:bodyPr/>
          <a:lstStyle>
            <a:lvl1pPr>
              <a:defRPr sz="2444"/>
            </a:lvl1pPr>
            <a:lvl2pPr>
              <a:defRPr sz="2000"/>
            </a:lvl2pPr>
            <a:lvl3pPr>
              <a:defRPr sz="1777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847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54849"/>
            <a:ext cx="5111750" cy="5462905"/>
          </a:xfrm>
        </p:spPr>
        <p:txBody>
          <a:bodyPr/>
          <a:lstStyle>
            <a:lvl1pPr>
              <a:defRPr sz="3222"/>
            </a:lvl1pPr>
            <a:lvl2pPr>
              <a:defRPr sz="2889"/>
            </a:lvl2pPr>
            <a:lvl3pPr>
              <a:defRPr sz="2444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39429"/>
            <a:ext cx="3008313" cy="4378325"/>
          </a:xfrm>
        </p:spPr>
        <p:txBody>
          <a:bodyPr/>
          <a:lstStyle>
            <a:lvl1pPr marL="0" indent="0">
              <a:buNone/>
              <a:defRPr sz="1444"/>
            </a:lvl1pPr>
            <a:lvl2pPr marL="464413" indent="0">
              <a:buNone/>
              <a:defRPr sz="1223"/>
            </a:lvl2pPr>
            <a:lvl3pPr marL="928828" indent="0">
              <a:buNone/>
              <a:defRPr sz="1000"/>
            </a:lvl3pPr>
            <a:lvl4pPr marL="1393242" indent="0">
              <a:buNone/>
              <a:defRPr sz="889"/>
            </a:lvl4pPr>
            <a:lvl5pPr marL="1857655" indent="0">
              <a:buNone/>
              <a:defRPr sz="889"/>
            </a:lvl5pPr>
            <a:lvl6pPr marL="2322069" indent="0">
              <a:buNone/>
              <a:defRPr sz="889"/>
            </a:lvl6pPr>
            <a:lvl7pPr marL="2786483" indent="0">
              <a:buNone/>
              <a:defRPr sz="889"/>
            </a:lvl7pPr>
            <a:lvl8pPr marL="3250897" indent="0">
              <a:buNone/>
              <a:defRPr sz="889"/>
            </a:lvl8pPr>
            <a:lvl9pPr marL="3715311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2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22"/>
            </a:lvl1pPr>
            <a:lvl2pPr marL="464413" indent="0">
              <a:buNone/>
              <a:defRPr sz="2889"/>
            </a:lvl2pPr>
            <a:lvl3pPr marL="928828" indent="0">
              <a:buNone/>
              <a:defRPr sz="2444"/>
            </a:lvl3pPr>
            <a:lvl4pPr marL="1393242" indent="0">
              <a:buNone/>
              <a:defRPr sz="2000"/>
            </a:lvl4pPr>
            <a:lvl5pPr marL="1857655" indent="0">
              <a:buNone/>
              <a:defRPr sz="2000"/>
            </a:lvl5pPr>
            <a:lvl6pPr marL="2322069" indent="0">
              <a:buNone/>
              <a:defRPr sz="2000"/>
            </a:lvl6pPr>
            <a:lvl7pPr marL="2786483" indent="0">
              <a:buNone/>
              <a:defRPr sz="2000"/>
            </a:lvl7pPr>
            <a:lvl8pPr marL="3250897" indent="0">
              <a:buNone/>
              <a:defRPr sz="2000"/>
            </a:lvl8pPr>
            <a:lvl9pPr marL="37153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7"/>
            <a:ext cx="5486400" cy="751205"/>
          </a:xfrm>
        </p:spPr>
        <p:txBody>
          <a:bodyPr/>
          <a:lstStyle>
            <a:lvl1pPr marL="0" indent="0">
              <a:buNone/>
              <a:defRPr sz="1444"/>
            </a:lvl1pPr>
            <a:lvl2pPr marL="464413" indent="0">
              <a:buNone/>
              <a:defRPr sz="1223"/>
            </a:lvl2pPr>
            <a:lvl3pPr marL="928828" indent="0">
              <a:buNone/>
              <a:defRPr sz="1000"/>
            </a:lvl3pPr>
            <a:lvl4pPr marL="1393242" indent="0">
              <a:buNone/>
              <a:defRPr sz="889"/>
            </a:lvl4pPr>
            <a:lvl5pPr marL="1857655" indent="0">
              <a:buNone/>
              <a:defRPr sz="889"/>
            </a:lvl5pPr>
            <a:lvl6pPr marL="2322069" indent="0">
              <a:buNone/>
              <a:defRPr sz="889"/>
            </a:lvl6pPr>
            <a:lvl7pPr marL="2786483" indent="0">
              <a:buNone/>
              <a:defRPr sz="889"/>
            </a:lvl7pPr>
            <a:lvl8pPr marL="3250897" indent="0">
              <a:buNone/>
              <a:defRPr sz="889"/>
            </a:lvl8pPr>
            <a:lvl9pPr marL="3715311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3C8C-D595-45C9-9431-0F1A1AC47C8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932596"/>
            <a:ext cx="2895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6"/>
            <a:ext cx="2133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8828" rtl="0" eaLnBrk="1" latinLnBrk="0" hangingPunct="1">
        <a:spcBef>
          <a:spcPct val="0"/>
        </a:spcBef>
        <a:buNone/>
        <a:defRPr sz="4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310" indent="-348310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22" kern="1200">
          <a:solidFill>
            <a:schemeClr val="tx1"/>
          </a:solidFill>
          <a:latin typeface="+mn-lt"/>
          <a:ea typeface="+mn-ea"/>
          <a:cs typeface="+mn-cs"/>
        </a:defRPr>
      </a:lvl1pPr>
      <a:lvl2pPr marL="754672" indent="-290259" algn="l" defTabSz="928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161035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625449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62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4275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691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104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7517" indent="-232207" algn="l" defTabSz="9288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64413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28828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93242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57655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322069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86483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250897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715311" algn="l" defTabSz="928828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/>
          <p:cNvSpPr/>
          <p:nvPr/>
        </p:nvSpPr>
        <p:spPr>
          <a:xfrm>
            <a:off x="25022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63" name="Freeform 62"/>
          <p:cNvSpPr/>
          <p:nvPr/>
        </p:nvSpPr>
        <p:spPr>
          <a:xfrm rot="21128319">
            <a:off x="3742108" y="3047602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4" name="Freeform 63"/>
          <p:cNvSpPr/>
          <p:nvPr/>
        </p:nvSpPr>
        <p:spPr>
          <a:xfrm rot="217942">
            <a:off x="5265705" y="211258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5" name="Oval 64"/>
          <p:cNvSpPr/>
          <p:nvPr/>
        </p:nvSpPr>
        <p:spPr>
          <a:xfrm>
            <a:off x="4686930" y="24555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29497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7" name="Rectangle 66"/>
          <p:cNvSpPr/>
          <p:nvPr/>
        </p:nvSpPr>
        <p:spPr>
          <a:xfrm>
            <a:off x="7338645" y="91554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4956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9" name="Rectangle 68"/>
          <p:cNvSpPr/>
          <p:nvPr/>
        </p:nvSpPr>
        <p:spPr>
          <a:xfrm>
            <a:off x="168450" y="29040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7086600" y="238780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38780"/>
                <a:ext cx="61863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276600" y="3962400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62400"/>
                <a:ext cx="6128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575840" y="511558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840" y="5115580"/>
                <a:ext cx="43204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016739" y="22115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39" y="2211525"/>
                <a:ext cx="43204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4313091" y="391054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91" y="3910541"/>
                <a:ext cx="432048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/>
          <p:cNvCxnSpPr/>
          <p:nvPr/>
        </p:nvCxnSpPr>
        <p:spPr>
          <a:xfrm flipH="1" flipV="1">
            <a:off x="4488251" y="3422068"/>
            <a:ext cx="2141149" cy="1683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733800" y="4118781"/>
            <a:ext cx="2949441" cy="10178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3962400" y="30480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048000"/>
                <a:ext cx="43204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68450" y="4114800"/>
            <a:ext cx="144000" cy="144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2979948" y="1608371"/>
                <a:ext cx="281366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Ω</m:t>
                      </m:r>
                      <m:r>
                        <a:rPr lang="en-US" sz="24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48" y="1608371"/>
                <a:ext cx="2813663" cy="5091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423600" y="933271"/>
            <a:ext cx="2471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 arrival </a:t>
            </a:r>
            <a:r>
              <a:rPr lang="en-CA" sz="2800" dirty="0" smtClean="0"/>
              <a:t>point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 crossing </a:t>
            </a:r>
            <a:r>
              <a:rPr lang="en-CA" sz="2800" dirty="0" smtClean="0"/>
              <a:t>point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 capture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4648200" y="2362200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362200"/>
                <a:ext cx="43204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4343400" y="3276600"/>
            <a:ext cx="144000" cy="14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95" name="Plus 94"/>
          <p:cNvSpPr/>
          <p:nvPr/>
        </p:nvSpPr>
        <p:spPr>
          <a:xfrm>
            <a:off x="6524370" y="4984202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95"/>
          <p:cNvSpPr/>
          <p:nvPr/>
        </p:nvSpPr>
        <p:spPr>
          <a:xfrm>
            <a:off x="88050" y="1905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>
            <a:spLocks noChangeAspect="1"/>
          </p:cNvSpPr>
          <p:nvPr/>
        </p:nvSpPr>
        <p:spPr>
          <a:xfrm>
            <a:off x="145179" y="10561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98" name="Oval 97"/>
          <p:cNvSpPr/>
          <p:nvPr/>
        </p:nvSpPr>
        <p:spPr>
          <a:xfrm>
            <a:off x="76200" y="5344695"/>
            <a:ext cx="401250" cy="37030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5</cp:revision>
  <dcterms:created xsi:type="dcterms:W3CDTF">2014-01-22T20:34:10Z</dcterms:created>
  <dcterms:modified xsi:type="dcterms:W3CDTF">2014-10-25T22:38:23Z</dcterms:modified>
</cp:coreProperties>
</file>