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7972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5944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3917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1889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89861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07833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25806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43778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92" y="108"/>
      </p:cViewPr>
      <p:guideLst>
        <p:guide orient="horz" pos="20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398"/>
            <a:ext cx="777240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7120"/>
            <a:ext cx="64008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8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3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7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2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8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50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15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6330"/>
            <a:ext cx="205740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330"/>
            <a:ext cx="601980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13107"/>
            <a:ext cx="7772400" cy="1271270"/>
          </a:xfrm>
        </p:spPr>
        <p:txBody>
          <a:bodyPr anchor="t"/>
          <a:lstStyle>
            <a:lvl1pPr algn="l">
              <a:defRPr sz="411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12933"/>
            <a:ext cx="777240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4409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2pPr>
            <a:lvl3pPr marL="92881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3pPr>
            <a:lvl4pPr marL="1393227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857636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322045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786453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3250863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715272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3521"/>
            <a:ext cx="4038600" cy="4224232"/>
          </a:xfrm>
        </p:spPr>
        <p:txBody>
          <a:bodyPr/>
          <a:lstStyle>
            <a:lvl1pPr>
              <a:defRPr sz="2889"/>
            </a:lvl1pPr>
            <a:lvl2pPr>
              <a:defRPr sz="2444"/>
            </a:lvl2pPr>
            <a:lvl3pPr>
              <a:defRPr sz="2000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3521"/>
            <a:ext cx="4038600" cy="4224232"/>
          </a:xfrm>
        </p:spPr>
        <p:txBody>
          <a:bodyPr/>
          <a:lstStyle>
            <a:lvl1pPr>
              <a:defRPr sz="2889"/>
            </a:lvl1pPr>
            <a:lvl2pPr>
              <a:defRPr sz="2444"/>
            </a:lvl2pPr>
            <a:lvl3pPr>
              <a:defRPr sz="2000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773"/>
            <a:ext cx="4040188" cy="597111"/>
          </a:xfrm>
        </p:spPr>
        <p:txBody>
          <a:bodyPr anchor="b"/>
          <a:lstStyle>
            <a:lvl1pPr marL="0" indent="0">
              <a:buNone/>
              <a:defRPr sz="2444" b="1"/>
            </a:lvl1pPr>
            <a:lvl2pPr marL="464409" indent="0">
              <a:buNone/>
              <a:defRPr sz="2000" b="1"/>
            </a:lvl2pPr>
            <a:lvl3pPr marL="928817" indent="0">
              <a:buNone/>
              <a:defRPr sz="1778" b="1"/>
            </a:lvl3pPr>
            <a:lvl4pPr marL="1393227" indent="0">
              <a:buNone/>
              <a:defRPr sz="1667" b="1"/>
            </a:lvl4pPr>
            <a:lvl5pPr marL="1857636" indent="0">
              <a:buNone/>
              <a:defRPr sz="1667" b="1"/>
            </a:lvl5pPr>
            <a:lvl6pPr marL="2322045" indent="0">
              <a:buNone/>
              <a:defRPr sz="1667" b="1"/>
            </a:lvl6pPr>
            <a:lvl7pPr marL="2786453" indent="0">
              <a:buNone/>
              <a:defRPr sz="1667" b="1"/>
            </a:lvl7pPr>
            <a:lvl8pPr marL="3250863" indent="0">
              <a:buNone/>
              <a:defRPr sz="1667" b="1"/>
            </a:lvl8pPr>
            <a:lvl9pPr marL="3715272" indent="0">
              <a:buNone/>
              <a:defRPr sz="1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9884"/>
            <a:ext cx="4040188" cy="3687869"/>
          </a:xfrm>
        </p:spPr>
        <p:txBody>
          <a:bodyPr/>
          <a:lstStyle>
            <a:lvl1pPr>
              <a:defRPr sz="2444"/>
            </a:lvl1pPr>
            <a:lvl2pPr>
              <a:defRPr sz="2000"/>
            </a:lvl2pPr>
            <a:lvl3pPr>
              <a:defRPr sz="1778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32773"/>
            <a:ext cx="4041776" cy="597111"/>
          </a:xfrm>
        </p:spPr>
        <p:txBody>
          <a:bodyPr anchor="b"/>
          <a:lstStyle>
            <a:lvl1pPr marL="0" indent="0">
              <a:buNone/>
              <a:defRPr sz="2444" b="1"/>
            </a:lvl1pPr>
            <a:lvl2pPr marL="464409" indent="0">
              <a:buNone/>
              <a:defRPr sz="2000" b="1"/>
            </a:lvl2pPr>
            <a:lvl3pPr marL="928817" indent="0">
              <a:buNone/>
              <a:defRPr sz="1778" b="1"/>
            </a:lvl3pPr>
            <a:lvl4pPr marL="1393227" indent="0">
              <a:buNone/>
              <a:defRPr sz="1667" b="1"/>
            </a:lvl4pPr>
            <a:lvl5pPr marL="1857636" indent="0">
              <a:buNone/>
              <a:defRPr sz="1667" b="1"/>
            </a:lvl5pPr>
            <a:lvl6pPr marL="2322045" indent="0">
              <a:buNone/>
              <a:defRPr sz="1667" b="1"/>
            </a:lvl6pPr>
            <a:lvl7pPr marL="2786453" indent="0">
              <a:buNone/>
              <a:defRPr sz="1667" b="1"/>
            </a:lvl7pPr>
            <a:lvl8pPr marL="3250863" indent="0">
              <a:buNone/>
              <a:defRPr sz="1667" b="1"/>
            </a:lvl8pPr>
            <a:lvl9pPr marL="3715272" indent="0">
              <a:buNone/>
              <a:defRPr sz="1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9884"/>
            <a:ext cx="4041776" cy="3687869"/>
          </a:xfrm>
        </p:spPr>
        <p:txBody>
          <a:bodyPr/>
          <a:lstStyle>
            <a:lvl1pPr>
              <a:defRPr sz="2444"/>
            </a:lvl1pPr>
            <a:lvl2pPr>
              <a:defRPr sz="2000"/>
            </a:lvl2pPr>
            <a:lvl3pPr>
              <a:defRPr sz="1778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847"/>
            <a:ext cx="3008313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54848"/>
            <a:ext cx="5111750" cy="5462905"/>
          </a:xfrm>
        </p:spPr>
        <p:txBody>
          <a:bodyPr/>
          <a:lstStyle>
            <a:lvl1pPr>
              <a:defRPr sz="3222"/>
            </a:lvl1pPr>
            <a:lvl2pPr>
              <a:defRPr sz="2889"/>
            </a:lvl2pPr>
            <a:lvl3pPr>
              <a:defRPr sz="2444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39428"/>
            <a:ext cx="3008313" cy="4378325"/>
          </a:xfrm>
        </p:spPr>
        <p:txBody>
          <a:bodyPr/>
          <a:lstStyle>
            <a:lvl1pPr marL="0" indent="0">
              <a:buNone/>
              <a:defRPr sz="1444"/>
            </a:lvl1pPr>
            <a:lvl2pPr marL="464409" indent="0">
              <a:buNone/>
              <a:defRPr sz="1222"/>
            </a:lvl2pPr>
            <a:lvl3pPr marL="928817" indent="0">
              <a:buNone/>
              <a:defRPr sz="1000"/>
            </a:lvl3pPr>
            <a:lvl4pPr marL="1393227" indent="0">
              <a:buNone/>
              <a:defRPr sz="889"/>
            </a:lvl4pPr>
            <a:lvl5pPr marL="1857636" indent="0">
              <a:buNone/>
              <a:defRPr sz="889"/>
            </a:lvl5pPr>
            <a:lvl6pPr marL="2322045" indent="0">
              <a:buNone/>
              <a:defRPr sz="889"/>
            </a:lvl6pPr>
            <a:lvl7pPr marL="2786453" indent="0">
              <a:buNone/>
              <a:defRPr sz="889"/>
            </a:lvl7pPr>
            <a:lvl8pPr marL="3250863" indent="0">
              <a:buNone/>
              <a:defRPr sz="889"/>
            </a:lvl8pPr>
            <a:lvl9pPr marL="3715272" indent="0">
              <a:buNone/>
              <a:defRPr sz="8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0561"/>
            <a:ext cx="548640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1923"/>
            <a:ext cx="5486400" cy="3840480"/>
          </a:xfrm>
        </p:spPr>
        <p:txBody>
          <a:bodyPr/>
          <a:lstStyle>
            <a:lvl1pPr marL="0" indent="0">
              <a:buNone/>
              <a:defRPr sz="3222"/>
            </a:lvl1pPr>
            <a:lvl2pPr marL="464409" indent="0">
              <a:buNone/>
              <a:defRPr sz="2889"/>
            </a:lvl2pPr>
            <a:lvl3pPr marL="928817" indent="0">
              <a:buNone/>
              <a:defRPr sz="2444"/>
            </a:lvl3pPr>
            <a:lvl4pPr marL="1393227" indent="0">
              <a:buNone/>
              <a:defRPr sz="2000"/>
            </a:lvl4pPr>
            <a:lvl5pPr marL="1857636" indent="0">
              <a:buNone/>
              <a:defRPr sz="2000"/>
            </a:lvl5pPr>
            <a:lvl6pPr marL="2322045" indent="0">
              <a:buNone/>
              <a:defRPr sz="2000"/>
            </a:lvl6pPr>
            <a:lvl7pPr marL="2786453" indent="0">
              <a:buNone/>
              <a:defRPr sz="2000"/>
            </a:lvl7pPr>
            <a:lvl8pPr marL="3250863" indent="0">
              <a:buNone/>
              <a:defRPr sz="2000"/>
            </a:lvl8pPr>
            <a:lvl9pPr marL="371527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09516"/>
            <a:ext cx="5486400" cy="751205"/>
          </a:xfrm>
        </p:spPr>
        <p:txBody>
          <a:bodyPr/>
          <a:lstStyle>
            <a:lvl1pPr marL="0" indent="0">
              <a:buNone/>
              <a:defRPr sz="1444"/>
            </a:lvl1pPr>
            <a:lvl2pPr marL="464409" indent="0">
              <a:buNone/>
              <a:defRPr sz="1222"/>
            </a:lvl2pPr>
            <a:lvl3pPr marL="928817" indent="0">
              <a:buNone/>
              <a:defRPr sz="1000"/>
            </a:lvl3pPr>
            <a:lvl4pPr marL="1393227" indent="0">
              <a:buNone/>
              <a:defRPr sz="889"/>
            </a:lvl4pPr>
            <a:lvl5pPr marL="1857636" indent="0">
              <a:buNone/>
              <a:defRPr sz="889"/>
            </a:lvl5pPr>
            <a:lvl6pPr marL="2322045" indent="0">
              <a:buNone/>
              <a:defRPr sz="889"/>
            </a:lvl6pPr>
            <a:lvl7pPr marL="2786453" indent="0">
              <a:buNone/>
              <a:defRPr sz="889"/>
            </a:lvl7pPr>
            <a:lvl8pPr marL="3250863" indent="0">
              <a:buNone/>
              <a:defRPr sz="889"/>
            </a:lvl8pPr>
            <a:lvl9pPr marL="3715272" indent="0">
              <a:buNone/>
              <a:defRPr sz="8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 vert="horz" lIns="83594" tIns="41797" rIns="83594" bIns="417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3521"/>
            <a:ext cx="8229600" cy="4224232"/>
          </a:xfrm>
          <a:prstGeom prst="rect">
            <a:avLst/>
          </a:prstGeom>
        </p:spPr>
        <p:txBody>
          <a:bodyPr vert="horz" lIns="83594" tIns="41797" rIns="83594" bIns="417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32595"/>
            <a:ext cx="213360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l">
              <a:defRPr sz="1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0590-1A36-4B1C-8E98-097A95E35BC2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32595"/>
            <a:ext cx="289560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ctr">
              <a:defRPr sz="1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32595"/>
            <a:ext cx="213360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r">
              <a:defRPr sz="12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8817" rtl="0" eaLnBrk="1" latinLnBrk="0" hangingPunct="1">
        <a:spcBef>
          <a:spcPct val="0"/>
        </a:spcBef>
        <a:buNone/>
        <a:defRPr sz="44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307" indent="-348307" algn="l" defTabSz="92881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22" kern="1200">
          <a:solidFill>
            <a:schemeClr val="tx1"/>
          </a:solidFill>
          <a:latin typeface="+mn-lt"/>
          <a:ea typeface="+mn-ea"/>
          <a:cs typeface="+mn-cs"/>
        </a:defRPr>
      </a:lvl1pPr>
      <a:lvl2pPr marL="754665" indent="-290256" algn="l" defTabSz="9288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161023" indent="-232204" algn="l" defTabSz="9288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44" kern="1200">
          <a:solidFill>
            <a:schemeClr val="tx1"/>
          </a:solidFill>
          <a:latin typeface="+mn-lt"/>
          <a:ea typeface="+mn-ea"/>
          <a:cs typeface="+mn-cs"/>
        </a:defRPr>
      </a:lvl3pPr>
      <a:lvl4pPr marL="1625432" indent="-232204" algn="l" defTabSz="9288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840" indent="-232204" algn="l" defTabSz="92881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4249" indent="-232204" algn="l" defTabSz="9288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8659" indent="-232204" algn="l" defTabSz="9288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3067" indent="-232204" algn="l" defTabSz="9288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47476" indent="-232204" algn="l" defTabSz="9288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8817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64409" algn="l" defTabSz="928817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928817" algn="l" defTabSz="928817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393227" algn="l" defTabSz="928817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4pPr>
      <a:lvl5pPr marL="1857636" algn="l" defTabSz="928817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5pPr>
      <a:lvl6pPr marL="2322045" algn="l" defTabSz="928817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786453" algn="l" defTabSz="928817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250863" algn="l" defTabSz="928817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715272" algn="l" defTabSz="928817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35491" y="4162246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49" name="Freeform 48"/>
          <p:cNvSpPr/>
          <p:nvPr/>
        </p:nvSpPr>
        <p:spPr>
          <a:xfrm>
            <a:off x="3072369" y="2590800"/>
            <a:ext cx="2319039" cy="3421566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927100 w 2316022"/>
              <a:gd name="connsiteY10" fmla="*/ 3539067 h 3887259"/>
              <a:gd name="connsiteX11" fmla="*/ 617008 w 2316022"/>
              <a:gd name="connsiteY11" fmla="*/ 3053292 h 3887259"/>
              <a:gd name="connsiteX12" fmla="*/ 401108 w 2316022"/>
              <a:gd name="connsiteY12" fmla="*/ 2549525 h 3887259"/>
              <a:gd name="connsiteX13" fmla="*/ 155575 w 2316022"/>
              <a:gd name="connsiteY13" fmla="*/ 2113492 h 3887259"/>
              <a:gd name="connsiteX14" fmla="*/ 0 w 2316022"/>
              <a:gd name="connsiteY14" fmla="*/ 1920875 h 3887259"/>
              <a:gd name="connsiteX15" fmla="*/ 1783291 w 2316022"/>
              <a:gd name="connsiteY15" fmla="*/ 0 h 3887259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927100 w 2316022"/>
              <a:gd name="connsiteY10" fmla="*/ 3539067 h 3887259"/>
              <a:gd name="connsiteX11" fmla="*/ 617008 w 2316022"/>
              <a:gd name="connsiteY11" fmla="*/ 3053292 h 3887259"/>
              <a:gd name="connsiteX12" fmla="*/ 401108 w 2316022"/>
              <a:gd name="connsiteY12" fmla="*/ 2549525 h 3887259"/>
              <a:gd name="connsiteX13" fmla="*/ 155575 w 2316022"/>
              <a:gd name="connsiteY13" fmla="*/ 2113492 h 3887259"/>
              <a:gd name="connsiteX14" fmla="*/ 0 w 2316022"/>
              <a:gd name="connsiteY14" fmla="*/ 1920875 h 3887259"/>
              <a:gd name="connsiteX15" fmla="*/ 1783291 w 2316022"/>
              <a:gd name="connsiteY15" fmla="*/ 0 h 3887259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1112308 w 2316022"/>
              <a:gd name="connsiteY10" fmla="*/ 3697817 h 3887259"/>
              <a:gd name="connsiteX11" fmla="*/ 927100 w 2316022"/>
              <a:gd name="connsiteY11" fmla="*/ 3539067 h 3887259"/>
              <a:gd name="connsiteX12" fmla="*/ 617008 w 2316022"/>
              <a:gd name="connsiteY12" fmla="*/ 3053292 h 3887259"/>
              <a:gd name="connsiteX13" fmla="*/ 401108 w 2316022"/>
              <a:gd name="connsiteY13" fmla="*/ 2549525 h 3887259"/>
              <a:gd name="connsiteX14" fmla="*/ 155575 w 2316022"/>
              <a:gd name="connsiteY14" fmla="*/ 2113492 h 3887259"/>
              <a:gd name="connsiteX15" fmla="*/ 0 w 2316022"/>
              <a:gd name="connsiteY15" fmla="*/ 1920875 h 3887259"/>
              <a:gd name="connsiteX16" fmla="*/ 1783291 w 2316022"/>
              <a:gd name="connsiteY16" fmla="*/ 0 h 3887259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1112308 w 2316022"/>
              <a:gd name="connsiteY10" fmla="*/ 3697817 h 3887259"/>
              <a:gd name="connsiteX11" fmla="*/ 1096433 w 2316022"/>
              <a:gd name="connsiteY11" fmla="*/ 3720042 h 3887259"/>
              <a:gd name="connsiteX12" fmla="*/ 927100 w 2316022"/>
              <a:gd name="connsiteY12" fmla="*/ 3539067 h 3887259"/>
              <a:gd name="connsiteX13" fmla="*/ 617008 w 2316022"/>
              <a:gd name="connsiteY13" fmla="*/ 3053292 h 3887259"/>
              <a:gd name="connsiteX14" fmla="*/ 401108 w 2316022"/>
              <a:gd name="connsiteY14" fmla="*/ 2549525 h 3887259"/>
              <a:gd name="connsiteX15" fmla="*/ 155575 w 2316022"/>
              <a:gd name="connsiteY15" fmla="*/ 2113492 h 3887259"/>
              <a:gd name="connsiteX16" fmla="*/ 0 w 2316022"/>
              <a:gd name="connsiteY16" fmla="*/ 1920875 h 3887259"/>
              <a:gd name="connsiteX17" fmla="*/ 1783291 w 2316022"/>
              <a:gd name="connsiteY17" fmla="*/ 0 h 3887259"/>
              <a:gd name="connsiteX0" fmla="*/ 1783291 w 2316022"/>
              <a:gd name="connsiteY0" fmla="*/ 0 h 3911585"/>
              <a:gd name="connsiteX1" fmla="*/ 1934633 w 2316022"/>
              <a:gd name="connsiteY1" fmla="*/ 179917 h 3911585"/>
              <a:gd name="connsiteX2" fmla="*/ 2056341 w 2316022"/>
              <a:gd name="connsiteY2" fmla="*/ 365125 h 3911585"/>
              <a:gd name="connsiteX3" fmla="*/ 2225675 w 2316022"/>
              <a:gd name="connsiteY3" fmla="*/ 784225 h 3911585"/>
              <a:gd name="connsiteX4" fmla="*/ 2314575 w 2316022"/>
              <a:gd name="connsiteY4" fmla="*/ 1351492 h 3911585"/>
              <a:gd name="connsiteX5" fmla="*/ 2263775 w 2316022"/>
              <a:gd name="connsiteY5" fmla="*/ 1914525 h 3911585"/>
              <a:gd name="connsiteX6" fmla="*/ 2056341 w 2316022"/>
              <a:gd name="connsiteY6" fmla="*/ 2473325 h 3911585"/>
              <a:gd name="connsiteX7" fmla="*/ 1806575 w 2316022"/>
              <a:gd name="connsiteY7" fmla="*/ 2858559 h 3911585"/>
              <a:gd name="connsiteX8" fmla="*/ 1412875 w 2316022"/>
              <a:gd name="connsiteY8" fmla="*/ 3239559 h 3911585"/>
              <a:gd name="connsiteX9" fmla="*/ 1308100 w 2316022"/>
              <a:gd name="connsiteY9" fmla="*/ 3887259 h 3911585"/>
              <a:gd name="connsiteX10" fmla="*/ 1140883 w 2316022"/>
              <a:gd name="connsiteY10" fmla="*/ 3761317 h 3911585"/>
              <a:gd name="connsiteX11" fmla="*/ 1096433 w 2316022"/>
              <a:gd name="connsiteY11" fmla="*/ 3720042 h 3911585"/>
              <a:gd name="connsiteX12" fmla="*/ 927100 w 2316022"/>
              <a:gd name="connsiteY12" fmla="*/ 3539067 h 3911585"/>
              <a:gd name="connsiteX13" fmla="*/ 617008 w 2316022"/>
              <a:gd name="connsiteY13" fmla="*/ 3053292 h 3911585"/>
              <a:gd name="connsiteX14" fmla="*/ 401108 w 2316022"/>
              <a:gd name="connsiteY14" fmla="*/ 2549525 h 3911585"/>
              <a:gd name="connsiteX15" fmla="*/ 155575 w 2316022"/>
              <a:gd name="connsiteY15" fmla="*/ 2113492 h 3911585"/>
              <a:gd name="connsiteX16" fmla="*/ 0 w 2316022"/>
              <a:gd name="connsiteY16" fmla="*/ 1920875 h 3911585"/>
              <a:gd name="connsiteX17" fmla="*/ 1783291 w 2316022"/>
              <a:gd name="connsiteY17" fmla="*/ 0 h 3911585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1140883 w 2316022"/>
              <a:gd name="connsiteY10" fmla="*/ 3761317 h 3887259"/>
              <a:gd name="connsiteX11" fmla="*/ 1096433 w 2316022"/>
              <a:gd name="connsiteY11" fmla="*/ 3720042 h 3887259"/>
              <a:gd name="connsiteX12" fmla="*/ 927100 w 2316022"/>
              <a:gd name="connsiteY12" fmla="*/ 3539067 h 3887259"/>
              <a:gd name="connsiteX13" fmla="*/ 617008 w 2316022"/>
              <a:gd name="connsiteY13" fmla="*/ 3053292 h 3887259"/>
              <a:gd name="connsiteX14" fmla="*/ 401108 w 2316022"/>
              <a:gd name="connsiteY14" fmla="*/ 2549525 h 3887259"/>
              <a:gd name="connsiteX15" fmla="*/ 155575 w 2316022"/>
              <a:gd name="connsiteY15" fmla="*/ 2113492 h 3887259"/>
              <a:gd name="connsiteX16" fmla="*/ 0 w 2316022"/>
              <a:gd name="connsiteY16" fmla="*/ 1920875 h 3887259"/>
              <a:gd name="connsiteX17" fmla="*/ 1783291 w 2316022"/>
              <a:gd name="connsiteY17" fmla="*/ 0 h 3887259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613958 w 2316022"/>
              <a:gd name="connsiteY8" fmla="*/ 3386667 h 3887259"/>
              <a:gd name="connsiteX9" fmla="*/ 1412875 w 2316022"/>
              <a:gd name="connsiteY9" fmla="*/ 3239559 h 3887259"/>
              <a:gd name="connsiteX10" fmla="*/ 1308100 w 2316022"/>
              <a:gd name="connsiteY10" fmla="*/ 3887259 h 3887259"/>
              <a:gd name="connsiteX11" fmla="*/ 1140883 w 2316022"/>
              <a:gd name="connsiteY11" fmla="*/ 3761317 h 3887259"/>
              <a:gd name="connsiteX12" fmla="*/ 1096433 w 2316022"/>
              <a:gd name="connsiteY12" fmla="*/ 3720042 h 3887259"/>
              <a:gd name="connsiteX13" fmla="*/ 927100 w 2316022"/>
              <a:gd name="connsiteY13" fmla="*/ 3539067 h 3887259"/>
              <a:gd name="connsiteX14" fmla="*/ 617008 w 2316022"/>
              <a:gd name="connsiteY14" fmla="*/ 3053292 h 3887259"/>
              <a:gd name="connsiteX15" fmla="*/ 401108 w 2316022"/>
              <a:gd name="connsiteY15" fmla="*/ 2549525 h 3887259"/>
              <a:gd name="connsiteX16" fmla="*/ 155575 w 2316022"/>
              <a:gd name="connsiteY16" fmla="*/ 2113492 h 3887259"/>
              <a:gd name="connsiteX17" fmla="*/ 0 w 2316022"/>
              <a:gd name="connsiteY17" fmla="*/ 1920875 h 3887259"/>
              <a:gd name="connsiteX18" fmla="*/ 1783291 w 2316022"/>
              <a:gd name="connsiteY18" fmla="*/ 0 h 3887259"/>
              <a:gd name="connsiteX0" fmla="*/ 1783291 w 2316022"/>
              <a:gd name="connsiteY0" fmla="*/ 0 h 3889190"/>
              <a:gd name="connsiteX1" fmla="*/ 1934633 w 2316022"/>
              <a:gd name="connsiteY1" fmla="*/ 179917 h 3889190"/>
              <a:gd name="connsiteX2" fmla="*/ 2056341 w 2316022"/>
              <a:gd name="connsiteY2" fmla="*/ 365125 h 3889190"/>
              <a:gd name="connsiteX3" fmla="*/ 2225675 w 2316022"/>
              <a:gd name="connsiteY3" fmla="*/ 784225 h 3889190"/>
              <a:gd name="connsiteX4" fmla="*/ 2314575 w 2316022"/>
              <a:gd name="connsiteY4" fmla="*/ 1351492 h 3889190"/>
              <a:gd name="connsiteX5" fmla="*/ 2263775 w 2316022"/>
              <a:gd name="connsiteY5" fmla="*/ 1914525 h 3889190"/>
              <a:gd name="connsiteX6" fmla="*/ 2056341 w 2316022"/>
              <a:gd name="connsiteY6" fmla="*/ 2473325 h 3889190"/>
              <a:gd name="connsiteX7" fmla="*/ 1806575 w 2316022"/>
              <a:gd name="connsiteY7" fmla="*/ 2858559 h 3889190"/>
              <a:gd name="connsiteX8" fmla="*/ 1613958 w 2316022"/>
              <a:gd name="connsiteY8" fmla="*/ 3386667 h 3889190"/>
              <a:gd name="connsiteX9" fmla="*/ 1489075 w 2316022"/>
              <a:gd name="connsiteY9" fmla="*/ 3658659 h 3889190"/>
              <a:gd name="connsiteX10" fmla="*/ 1308100 w 2316022"/>
              <a:gd name="connsiteY10" fmla="*/ 3887259 h 3889190"/>
              <a:gd name="connsiteX11" fmla="*/ 1140883 w 2316022"/>
              <a:gd name="connsiteY11" fmla="*/ 3761317 h 3889190"/>
              <a:gd name="connsiteX12" fmla="*/ 1096433 w 2316022"/>
              <a:gd name="connsiteY12" fmla="*/ 3720042 h 3889190"/>
              <a:gd name="connsiteX13" fmla="*/ 927100 w 2316022"/>
              <a:gd name="connsiteY13" fmla="*/ 3539067 h 3889190"/>
              <a:gd name="connsiteX14" fmla="*/ 617008 w 2316022"/>
              <a:gd name="connsiteY14" fmla="*/ 3053292 h 3889190"/>
              <a:gd name="connsiteX15" fmla="*/ 401108 w 2316022"/>
              <a:gd name="connsiteY15" fmla="*/ 2549525 h 3889190"/>
              <a:gd name="connsiteX16" fmla="*/ 155575 w 2316022"/>
              <a:gd name="connsiteY16" fmla="*/ 2113492 h 3889190"/>
              <a:gd name="connsiteX17" fmla="*/ 0 w 2316022"/>
              <a:gd name="connsiteY17" fmla="*/ 1920875 h 3889190"/>
              <a:gd name="connsiteX18" fmla="*/ 1783291 w 2316022"/>
              <a:gd name="connsiteY18" fmla="*/ 0 h 3889190"/>
              <a:gd name="connsiteX0" fmla="*/ 1783291 w 2316022"/>
              <a:gd name="connsiteY0" fmla="*/ 0 h 3889190"/>
              <a:gd name="connsiteX1" fmla="*/ 1934633 w 2316022"/>
              <a:gd name="connsiteY1" fmla="*/ 179917 h 3889190"/>
              <a:gd name="connsiteX2" fmla="*/ 2056341 w 2316022"/>
              <a:gd name="connsiteY2" fmla="*/ 365125 h 3889190"/>
              <a:gd name="connsiteX3" fmla="*/ 2225675 w 2316022"/>
              <a:gd name="connsiteY3" fmla="*/ 784225 h 3889190"/>
              <a:gd name="connsiteX4" fmla="*/ 2314575 w 2316022"/>
              <a:gd name="connsiteY4" fmla="*/ 1351492 h 3889190"/>
              <a:gd name="connsiteX5" fmla="*/ 2263775 w 2316022"/>
              <a:gd name="connsiteY5" fmla="*/ 1914525 h 3889190"/>
              <a:gd name="connsiteX6" fmla="*/ 2056341 w 2316022"/>
              <a:gd name="connsiteY6" fmla="*/ 2473325 h 3889190"/>
              <a:gd name="connsiteX7" fmla="*/ 2016125 w 2316022"/>
              <a:gd name="connsiteY7" fmla="*/ 2915709 h 3889190"/>
              <a:gd name="connsiteX8" fmla="*/ 1613958 w 2316022"/>
              <a:gd name="connsiteY8" fmla="*/ 3386667 h 3889190"/>
              <a:gd name="connsiteX9" fmla="*/ 1489075 w 2316022"/>
              <a:gd name="connsiteY9" fmla="*/ 3658659 h 3889190"/>
              <a:gd name="connsiteX10" fmla="*/ 1308100 w 2316022"/>
              <a:gd name="connsiteY10" fmla="*/ 3887259 h 3889190"/>
              <a:gd name="connsiteX11" fmla="*/ 1140883 w 2316022"/>
              <a:gd name="connsiteY11" fmla="*/ 3761317 h 3889190"/>
              <a:gd name="connsiteX12" fmla="*/ 1096433 w 2316022"/>
              <a:gd name="connsiteY12" fmla="*/ 3720042 h 3889190"/>
              <a:gd name="connsiteX13" fmla="*/ 927100 w 2316022"/>
              <a:gd name="connsiteY13" fmla="*/ 3539067 h 3889190"/>
              <a:gd name="connsiteX14" fmla="*/ 617008 w 2316022"/>
              <a:gd name="connsiteY14" fmla="*/ 3053292 h 3889190"/>
              <a:gd name="connsiteX15" fmla="*/ 401108 w 2316022"/>
              <a:gd name="connsiteY15" fmla="*/ 2549525 h 3889190"/>
              <a:gd name="connsiteX16" fmla="*/ 155575 w 2316022"/>
              <a:gd name="connsiteY16" fmla="*/ 2113492 h 3889190"/>
              <a:gd name="connsiteX17" fmla="*/ 0 w 2316022"/>
              <a:gd name="connsiteY17" fmla="*/ 1920875 h 3889190"/>
              <a:gd name="connsiteX18" fmla="*/ 1783291 w 2316022"/>
              <a:gd name="connsiteY18" fmla="*/ 0 h 3889190"/>
              <a:gd name="connsiteX0" fmla="*/ 1783291 w 2315318"/>
              <a:gd name="connsiteY0" fmla="*/ 0 h 3889190"/>
              <a:gd name="connsiteX1" fmla="*/ 1934633 w 2315318"/>
              <a:gd name="connsiteY1" fmla="*/ 179917 h 3889190"/>
              <a:gd name="connsiteX2" fmla="*/ 2056341 w 2315318"/>
              <a:gd name="connsiteY2" fmla="*/ 365125 h 3889190"/>
              <a:gd name="connsiteX3" fmla="*/ 2225675 w 2315318"/>
              <a:gd name="connsiteY3" fmla="*/ 784225 h 3889190"/>
              <a:gd name="connsiteX4" fmla="*/ 2314575 w 2315318"/>
              <a:gd name="connsiteY4" fmla="*/ 1351492 h 3889190"/>
              <a:gd name="connsiteX5" fmla="*/ 2263775 w 2315318"/>
              <a:gd name="connsiteY5" fmla="*/ 1914525 h 3889190"/>
              <a:gd name="connsiteX6" fmla="*/ 2186516 w 2315318"/>
              <a:gd name="connsiteY6" fmla="*/ 2489200 h 3889190"/>
              <a:gd name="connsiteX7" fmla="*/ 2016125 w 2315318"/>
              <a:gd name="connsiteY7" fmla="*/ 2915709 h 3889190"/>
              <a:gd name="connsiteX8" fmla="*/ 1613958 w 2315318"/>
              <a:gd name="connsiteY8" fmla="*/ 3386667 h 3889190"/>
              <a:gd name="connsiteX9" fmla="*/ 1489075 w 2315318"/>
              <a:gd name="connsiteY9" fmla="*/ 3658659 h 3889190"/>
              <a:gd name="connsiteX10" fmla="*/ 1308100 w 2315318"/>
              <a:gd name="connsiteY10" fmla="*/ 3887259 h 3889190"/>
              <a:gd name="connsiteX11" fmla="*/ 1140883 w 2315318"/>
              <a:gd name="connsiteY11" fmla="*/ 3761317 h 3889190"/>
              <a:gd name="connsiteX12" fmla="*/ 1096433 w 2315318"/>
              <a:gd name="connsiteY12" fmla="*/ 3720042 h 3889190"/>
              <a:gd name="connsiteX13" fmla="*/ 927100 w 2315318"/>
              <a:gd name="connsiteY13" fmla="*/ 3539067 h 3889190"/>
              <a:gd name="connsiteX14" fmla="*/ 617008 w 2315318"/>
              <a:gd name="connsiteY14" fmla="*/ 3053292 h 3889190"/>
              <a:gd name="connsiteX15" fmla="*/ 401108 w 2315318"/>
              <a:gd name="connsiteY15" fmla="*/ 2549525 h 3889190"/>
              <a:gd name="connsiteX16" fmla="*/ 155575 w 2315318"/>
              <a:gd name="connsiteY16" fmla="*/ 2113492 h 3889190"/>
              <a:gd name="connsiteX17" fmla="*/ 0 w 2315318"/>
              <a:gd name="connsiteY17" fmla="*/ 1920875 h 3889190"/>
              <a:gd name="connsiteX18" fmla="*/ 1783291 w 2315318"/>
              <a:gd name="connsiteY18" fmla="*/ 0 h 3889190"/>
              <a:gd name="connsiteX0" fmla="*/ 1783291 w 2315318"/>
              <a:gd name="connsiteY0" fmla="*/ 0 h 3889190"/>
              <a:gd name="connsiteX1" fmla="*/ 1934633 w 2315318"/>
              <a:gd name="connsiteY1" fmla="*/ 179917 h 3889190"/>
              <a:gd name="connsiteX2" fmla="*/ 2056341 w 2315318"/>
              <a:gd name="connsiteY2" fmla="*/ 365125 h 3889190"/>
              <a:gd name="connsiteX3" fmla="*/ 2225675 w 2315318"/>
              <a:gd name="connsiteY3" fmla="*/ 784225 h 3889190"/>
              <a:gd name="connsiteX4" fmla="*/ 2314575 w 2315318"/>
              <a:gd name="connsiteY4" fmla="*/ 1351492 h 3889190"/>
              <a:gd name="connsiteX5" fmla="*/ 2263775 w 2315318"/>
              <a:gd name="connsiteY5" fmla="*/ 1914525 h 3889190"/>
              <a:gd name="connsiteX6" fmla="*/ 2186516 w 2315318"/>
              <a:gd name="connsiteY6" fmla="*/ 2489200 h 3889190"/>
              <a:gd name="connsiteX7" fmla="*/ 2016125 w 2315318"/>
              <a:gd name="connsiteY7" fmla="*/ 2915709 h 3889190"/>
              <a:gd name="connsiteX8" fmla="*/ 1775883 w 2315318"/>
              <a:gd name="connsiteY8" fmla="*/ 3434292 h 3889190"/>
              <a:gd name="connsiteX9" fmla="*/ 1489075 w 2315318"/>
              <a:gd name="connsiteY9" fmla="*/ 3658659 h 3889190"/>
              <a:gd name="connsiteX10" fmla="*/ 1308100 w 2315318"/>
              <a:gd name="connsiteY10" fmla="*/ 3887259 h 3889190"/>
              <a:gd name="connsiteX11" fmla="*/ 1140883 w 2315318"/>
              <a:gd name="connsiteY11" fmla="*/ 3761317 h 3889190"/>
              <a:gd name="connsiteX12" fmla="*/ 1096433 w 2315318"/>
              <a:gd name="connsiteY12" fmla="*/ 3720042 h 3889190"/>
              <a:gd name="connsiteX13" fmla="*/ 927100 w 2315318"/>
              <a:gd name="connsiteY13" fmla="*/ 3539067 h 3889190"/>
              <a:gd name="connsiteX14" fmla="*/ 617008 w 2315318"/>
              <a:gd name="connsiteY14" fmla="*/ 3053292 h 3889190"/>
              <a:gd name="connsiteX15" fmla="*/ 401108 w 2315318"/>
              <a:gd name="connsiteY15" fmla="*/ 2549525 h 3889190"/>
              <a:gd name="connsiteX16" fmla="*/ 155575 w 2315318"/>
              <a:gd name="connsiteY16" fmla="*/ 2113492 h 3889190"/>
              <a:gd name="connsiteX17" fmla="*/ 0 w 2315318"/>
              <a:gd name="connsiteY17" fmla="*/ 1920875 h 3889190"/>
              <a:gd name="connsiteX18" fmla="*/ 1783291 w 2315318"/>
              <a:gd name="connsiteY18" fmla="*/ 0 h 3889190"/>
              <a:gd name="connsiteX0" fmla="*/ 1783291 w 2315318"/>
              <a:gd name="connsiteY0" fmla="*/ 0 h 3887272"/>
              <a:gd name="connsiteX1" fmla="*/ 1934633 w 2315318"/>
              <a:gd name="connsiteY1" fmla="*/ 179917 h 3887272"/>
              <a:gd name="connsiteX2" fmla="*/ 2056341 w 2315318"/>
              <a:gd name="connsiteY2" fmla="*/ 365125 h 3887272"/>
              <a:gd name="connsiteX3" fmla="*/ 2225675 w 2315318"/>
              <a:gd name="connsiteY3" fmla="*/ 784225 h 3887272"/>
              <a:gd name="connsiteX4" fmla="*/ 2314575 w 2315318"/>
              <a:gd name="connsiteY4" fmla="*/ 1351492 h 3887272"/>
              <a:gd name="connsiteX5" fmla="*/ 2263775 w 2315318"/>
              <a:gd name="connsiteY5" fmla="*/ 1914525 h 3887272"/>
              <a:gd name="connsiteX6" fmla="*/ 2186516 w 2315318"/>
              <a:gd name="connsiteY6" fmla="*/ 2489200 h 3887272"/>
              <a:gd name="connsiteX7" fmla="*/ 2016125 w 2315318"/>
              <a:gd name="connsiteY7" fmla="*/ 2915709 h 3887272"/>
              <a:gd name="connsiteX8" fmla="*/ 1775883 w 2315318"/>
              <a:gd name="connsiteY8" fmla="*/ 3434292 h 3887272"/>
              <a:gd name="connsiteX9" fmla="*/ 1555750 w 2315318"/>
              <a:gd name="connsiteY9" fmla="*/ 3753909 h 3887272"/>
              <a:gd name="connsiteX10" fmla="*/ 1308100 w 2315318"/>
              <a:gd name="connsiteY10" fmla="*/ 3887259 h 3887272"/>
              <a:gd name="connsiteX11" fmla="*/ 1140883 w 2315318"/>
              <a:gd name="connsiteY11" fmla="*/ 3761317 h 3887272"/>
              <a:gd name="connsiteX12" fmla="*/ 1096433 w 2315318"/>
              <a:gd name="connsiteY12" fmla="*/ 3720042 h 3887272"/>
              <a:gd name="connsiteX13" fmla="*/ 927100 w 2315318"/>
              <a:gd name="connsiteY13" fmla="*/ 3539067 h 3887272"/>
              <a:gd name="connsiteX14" fmla="*/ 617008 w 2315318"/>
              <a:gd name="connsiteY14" fmla="*/ 3053292 h 3887272"/>
              <a:gd name="connsiteX15" fmla="*/ 401108 w 2315318"/>
              <a:gd name="connsiteY15" fmla="*/ 2549525 h 3887272"/>
              <a:gd name="connsiteX16" fmla="*/ 155575 w 2315318"/>
              <a:gd name="connsiteY16" fmla="*/ 2113492 h 3887272"/>
              <a:gd name="connsiteX17" fmla="*/ 0 w 2315318"/>
              <a:gd name="connsiteY17" fmla="*/ 1920875 h 3887272"/>
              <a:gd name="connsiteX18" fmla="*/ 1783291 w 2315318"/>
              <a:gd name="connsiteY18" fmla="*/ 0 h 3887272"/>
              <a:gd name="connsiteX0" fmla="*/ 1783291 w 2315318"/>
              <a:gd name="connsiteY0" fmla="*/ 0 h 3999513"/>
              <a:gd name="connsiteX1" fmla="*/ 1934633 w 2315318"/>
              <a:gd name="connsiteY1" fmla="*/ 179917 h 3999513"/>
              <a:gd name="connsiteX2" fmla="*/ 2056341 w 2315318"/>
              <a:gd name="connsiteY2" fmla="*/ 365125 h 3999513"/>
              <a:gd name="connsiteX3" fmla="*/ 2225675 w 2315318"/>
              <a:gd name="connsiteY3" fmla="*/ 784225 h 3999513"/>
              <a:gd name="connsiteX4" fmla="*/ 2314575 w 2315318"/>
              <a:gd name="connsiteY4" fmla="*/ 1351492 h 3999513"/>
              <a:gd name="connsiteX5" fmla="*/ 2263775 w 2315318"/>
              <a:gd name="connsiteY5" fmla="*/ 1914525 h 3999513"/>
              <a:gd name="connsiteX6" fmla="*/ 2186516 w 2315318"/>
              <a:gd name="connsiteY6" fmla="*/ 2489200 h 3999513"/>
              <a:gd name="connsiteX7" fmla="*/ 2016125 w 2315318"/>
              <a:gd name="connsiteY7" fmla="*/ 2915709 h 3999513"/>
              <a:gd name="connsiteX8" fmla="*/ 1775883 w 2315318"/>
              <a:gd name="connsiteY8" fmla="*/ 3434292 h 3999513"/>
              <a:gd name="connsiteX9" fmla="*/ 1612900 w 2315318"/>
              <a:gd name="connsiteY9" fmla="*/ 3976159 h 3999513"/>
              <a:gd name="connsiteX10" fmla="*/ 1308100 w 2315318"/>
              <a:gd name="connsiteY10" fmla="*/ 3887259 h 3999513"/>
              <a:gd name="connsiteX11" fmla="*/ 1140883 w 2315318"/>
              <a:gd name="connsiteY11" fmla="*/ 3761317 h 3999513"/>
              <a:gd name="connsiteX12" fmla="*/ 1096433 w 2315318"/>
              <a:gd name="connsiteY12" fmla="*/ 3720042 h 3999513"/>
              <a:gd name="connsiteX13" fmla="*/ 927100 w 2315318"/>
              <a:gd name="connsiteY13" fmla="*/ 3539067 h 3999513"/>
              <a:gd name="connsiteX14" fmla="*/ 617008 w 2315318"/>
              <a:gd name="connsiteY14" fmla="*/ 3053292 h 3999513"/>
              <a:gd name="connsiteX15" fmla="*/ 401108 w 2315318"/>
              <a:gd name="connsiteY15" fmla="*/ 2549525 h 3999513"/>
              <a:gd name="connsiteX16" fmla="*/ 155575 w 2315318"/>
              <a:gd name="connsiteY16" fmla="*/ 2113492 h 3999513"/>
              <a:gd name="connsiteX17" fmla="*/ 0 w 2315318"/>
              <a:gd name="connsiteY17" fmla="*/ 1920875 h 3999513"/>
              <a:gd name="connsiteX18" fmla="*/ 1783291 w 2315318"/>
              <a:gd name="connsiteY18" fmla="*/ 0 h 3999513"/>
              <a:gd name="connsiteX0" fmla="*/ 1783291 w 2315318"/>
              <a:gd name="connsiteY0" fmla="*/ 0 h 3976159"/>
              <a:gd name="connsiteX1" fmla="*/ 1934633 w 2315318"/>
              <a:gd name="connsiteY1" fmla="*/ 179917 h 3976159"/>
              <a:gd name="connsiteX2" fmla="*/ 2056341 w 2315318"/>
              <a:gd name="connsiteY2" fmla="*/ 365125 h 3976159"/>
              <a:gd name="connsiteX3" fmla="*/ 2225675 w 2315318"/>
              <a:gd name="connsiteY3" fmla="*/ 784225 h 3976159"/>
              <a:gd name="connsiteX4" fmla="*/ 2314575 w 2315318"/>
              <a:gd name="connsiteY4" fmla="*/ 1351492 h 3976159"/>
              <a:gd name="connsiteX5" fmla="*/ 2263775 w 2315318"/>
              <a:gd name="connsiteY5" fmla="*/ 1914525 h 3976159"/>
              <a:gd name="connsiteX6" fmla="*/ 2186516 w 2315318"/>
              <a:gd name="connsiteY6" fmla="*/ 2489200 h 3976159"/>
              <a:gd name="connsiteX7" fmla="*/ 2016125 w 2315318"/>
              <a:gd name="connsiteY7" fmla="*/ 2915709 h 3976159"/>
              <a:gd name="connsiteX8" fmla="*/ 1775883 w 2315318"/>
              <a:gd name="connsiteY8" fmla="*/ 3434292 h 3976159"/>
              <a:gd name="connsiteX9" fmla="*/ 1612900 w 2315318"/>
              <a:gd name="connsiteY9" fmla="*/ 3976159 h 3976159"/>
              <a:gd name="connsiteX10" fmla="*/ 1308100 w 2315318"/>
              <a:gd name="connsiteY10" fmla="*/ 3887259 h 3976159"/>
              <a:gd name="connsiteX11" fmla="*/ 1140883 w 2315318"/>
              <a:gd name="connsiteY11" fmla="*/ 3761317 h 3976159"/>
              <a:gd name="connsiteX12" fmla="*/ 1096433 w 2315318"/>
              <a:gd name="connsiteY12" fmla="*/ 3720042 h 3976159"/>
              <a:gd name="connsiteX13" fmla="*/ 927100 w 2315318"/>
              <a:gd name="connsiteY13" fmla="*/ 3539067 h 3976159"/>
              <a:gd name="connsiteX14" fmla="*/ 617008 w 2315318"/>
              <a:gd name="connsiteY14" fmla="*/ 3053292 h 3976159"/>
              <a:gd name="connsiteX15" fmla="*/ 401108 w 2315318"/>
              <a:gd name="connsiteY15" fmla="*/ 2549525 h 3976159"/>
              <a:gd name="connsiteX16" fmla="*/ 155575 w 2315318"/>
              <a:gd name="connsiteY16" fmla="*/ 2113492 h 3976159"/>
              <a:gd name="connsiteX17" fmla="*/ 0 w 2315318"/>
              <a:gd name="connsiteY17" fmla="*/ 1920875 h 3976159"/>
              <a:gd name="connsiteX18" fmla="*/ 1783291 w 2315318"/>
              <a:gd name="connsiteY18" fmla="*/ 0 h 3976159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775883 w 2315318"/>
              <a:gd name="connsiteY8" fmla="*/ 3434292 h 3995209"/>
              <a:gd name="connsiteX9" fmla="*/ 1616075 w 2315318"/>
              <a:gd name="connsiteY9" fmla="*/ 3995209 h 3995209"/>
              <a:gd name="connsiteX10" fmla="*/ 1308100 w 2315318"/>
              <a:gd name="connsiteY10" fmla="*/ 3887259 h 3995209"/>
              <a:gd name="connsiteX11" fmla="*/ 1140883 w 2315318"/>
              <a:gd name="connsiteY11" fmla="*/ 3761317 h 3995209"/>
              <a:gd name="connsiteX12" fmla="*/ 1096433 w 2315318"/>
              <a:gd name="connsiteY12" fmla="*/ 3720042 h 3995209"/>
              <a:gd name="connsiteX13" fmla="*/ 927100 w 2315318"/>
              <a:gd name="connsiteY13" fmla="*/ 3539067 h 3995209"/>
              <a:gd name="connsiteX14" fmla="*/ 617008 w 2315318"/>
              <a:gd name="connsiteY14" fmla="*/ 3053292 h 3995209"/>
              <a:gd name="connsiteX15" fmla="*/ 401108 w 2315318"/>
              <a:gd name="connsiteY15" fmla="*/ 2549525 h 3995209"/>
              <a:gd name="connsiteX16" fmla="*/ 155575 w 2315318"/>
              <a:gd name="connsiteY16" fmla="*/ 2113492 h 3995209"/>
              <a:gd name="connsiteX17" fmla="*/ 0 w 2315318"/>
              <a:gd name="connsiteY17" fmla="*/ 1920875 h 3995209"/>
              <a:gd name="connsiteX18" fmla="*/ 1783291 w 2315318"/>
              <a:gd name="connsiteY18" fmla="*/ 0 h 3995209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855258 w 2315318"/>
              <a:gd name="connsiteY8" fmla="*/ 3481916 h 3995209"/>
              <a:gd name="connsiteX9" fmla="*/ 1775883 w 2315318"/>
              <a:gd name="connsiteY9" fmla="*/ 3434292 h 3995209"/>
              <a:gd name="connsiteX10" fmla="*/ 1616075 w 2315318"/>
              <a:gd name="connsiteY10" fmla="*/ 3995209 h 3995209"/>
              <a:gd name="connsiteX11" fmla="*/ 1308100 w 2315318"/>
              <a:gd name="connsiteY11" fmla="*/ 3887259 h 3995209"/>
              <a:gd name="connsiteX12" fmla="*/ 1140883 w 2315318"/>
              <a:gd name="connsiteY12" fmla="*/ 3761317 h 3995209"/>
              <a:gd name="connsiteX13" fmla="*/ 1096433 w 2315318"/>
              <a:gd name="connsiteY13" fmla="*/ 3720042 h 3995209"/>
              <a:gd name="connsiteX14" fmla="*/ 927100 w 2315318"/>
              <a:gd name="connsiteY14" fmla="*/ 3539067 h 3995209"/>
              <a:gd name="connsiteX15" fmla="*/ 617008 w 2315318"/>
              <a:gd name="connsiteY15" fmla="*/ 3053292 h 3995209"/>
              <a:gd name="connsiteX16" fmla="*/ 401108 w 2315318"/>
              <a:gd name="connsiteY16" fmla="*/ 2549525 h 3995209"/>
              <a:gd name="connsiteX17" fmla="*/ 155575 w 2315318"/>
              <a:gd name="connsiteY17" fmla="*/ 2113492 h 3995209"/>
              <a:gd name="connsiteX18" fmla="*/ 0 w 2315318"/>
              <a:gd name="connsiteY18" fmla="*/ 1920875 h 3995209"/>
              <a:gd name="connsiteX19" fmla="*/ 1783291 w 2315318"/>
              <a:gd name="connsiteY19" fmla="*/ 0 h 3995209"/>
              <a:gd name="connsiteX0" fmla="*/ 1783291 w 2315318"/>
              <a:gd name="connsiteY0" fmla="*/ 0 h 4001570"/>
              <a:gd name="connsiteX1" fmla="*/ 1934633 w 2315318"/>
              <a:gd name="connsiteY1" fmla="*/ 179917 h 4001570"/>
              <a:gd name="connsiteX2" fmla="*/ 2056341 w 2315318"/>
              <a:gd name="connsiteY2" fmla="*/ 365125 h 4001570"/>
              <a:gd name="connsiteX3" fmla="*/ 2225675 w 2315318"/>
              <a:gd name="connsiteY3" fmla="*/ 784225 h 4001570"/>
              <a:gd name="connsiteX4" fmla="*/ 2314575 w 2315318"/>
              <a:gd name="connsiteY4" fmla="*/ 1351492 h 4001570"/>
              <a:gd name="connsiteX5" fmla="*/ 2263775 w 2315318"/>
              <a:gd name="connsiteY5" fmla="*/ 1914525 h 4001570"/>
              <a:gd name="connsiteX6" fmla="*/ 2186516 w 2315318"/>
              <a:gd name="connsiteY6" fmla="*/ 2489200 h 4001570"/>
              <a:gd name="connsiteX7" fmla="*/ 2016125 w 2315318"/>
              <a:gd name="connsiteY7" fmla="*/ 2915709 h 4001570"/>
              <a:gd name="connsiteX8" fmla="*/ 1855258 w 2315318"/>
              <a:gd name="connsiteY8" fmla="*/ 3481916 h 4001570"/>
              <a:gd name="connsiteX9" fmla="*/ 1798108 w 2315318"/>
              <a:gd name="connsiteY9" fmla="*/ 3691467 h 4001570"/>
              <a:gd name="connsiteX10" fmla="*/ 1616075 w 2315318"/>
              <a:gd name="connsiteY10" fmla="*/ 3995209 h 4001570"/>
              <a:gd name="connsiteX11" fmla="*/ 1308100 w 2315318"/>
              <a:gd name="connsiteY11" fmla="*/ 3887259 h 4001570"/>
              <a:gd name="connsiteX12" fmla="*/ 1140883 w 2315318"/>
              <a:gd name="connsiteY12" fmla="*/ 3761317 h 4001570"/>
              <a:gd name="connsiteX13" fmla="*/ 1096433 w 2315318"/>
              <a:gd name="connsiteY13" fmla="*/ 3720042 h 4001570"/>
              <a:gd name="connsiteX14" fmla="*/ 927100 w 2315318"/>
              <a:gd name="connsiteY14" fmla="*/ 3539067 h 4001570"/>
              <a:gd name="connsiteX15" fmla="*/ 617008 w 2315318"/>
              <a:gd name="connsiteY15" fmla="*/ 3053292 h 4001570"/>
              <a:gd name="connsiteX16" fmla="*/ 401108 w 2315318"/>
              <a:gd name="connsiteY16" fmla="*/ 2549525 h 4001570"/>
              <a:gd name="connsiteX17" fmla="*/ 155575 w 2315318"/>
              <a:gd name="connsiteY17" fmla="*/ 2113492 h 4001570"/>
              <a:gd name="connsiteX18" fmla="*/ 0 w 2315318"/>
              <a:gd name="connsiteY18" fmla="*/ 1920875 h 4001570"/>
              <a:gd name="connsiteX19" fmla="*/ 1783291 w 2315318"/>
              <a:gd name="connsiteY19" fmla="*/ 0 h 4001570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855258 w 2315318"/>
              <a:gd name="connsiteY8" fmla="*/ 3481916 h 3995209"/>
              <a:gd name="connsiteX9" fmla="*/ 1798108 w 2315318"/>
              <a:gd name="connsiteY9" fmla="*/ 3691467 h 3995209"/>
              <a:gd name="connsiteX10" fmla="*/ 1616075 w 2315318"/>
              <a:gd name="connsiteY10" fmla="*/ 3995209 h 3995209"/>
              <a:gd name="connsiteX11" fmla="*/ 1308100 w 2315318"/>
              <a:gd name="connsiteY11" fmla="*/ 3887259 h 3995209"/>
              <a:gd name="connsiteX12" fmla="*/ 1140883 w 2315318"/>
              <a:gd name="connsiteY12" fmla="*/ 3761317 h 3995209"/>
              <a:gd name="connsiteX13" fmla="*/ 1096433 w 2315318"/>
              <a:gd name="connsiteY13" fmla="*/ 3720042 h 3995209"/>
              <a:gd name="connsiteX14" fmla="*/ 927100 w 2315318"/>
              <a:gd name="connsiteY14" fmla="*/ 3539067 h 3995209"/>
              <a:gd name="connsiteX15" fmla="*/ 617008 w 2315318"/>
              <a:gd name="connsiteY15" fmla="*/ 3053292 h 3995209"/>
              <a:gd name="connsiteX16" fmla="*/ 401108 w 2315318"/>
              <a:gd name="connsiteY16" fmla="*/ 2549525 h 3995209"/>
              <a:gd name="connsiteX17" fmla="*/ 155575 w 2315318"/>
              <a:gd name="connsiteY17" fmla="*/ 2113492 h 3995209"/>
              <a:gd name="connsiteX18" fmla="*/ 0 w 2315318"/>
              <a:gd name="connsiteY18" fmla="*/ 1920875 h 3995209"/>
              <a:gd name="connsiteX19" fmla="*/ 1783291 w 2315318"/>
              <a:gd name="connsiteY19" fmla="*/ 0 h 3995209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855258 w 2315318"/>
              <a:gd name="connsiteY8" fmla="*/ 3481916 h 3995209"/>
              <a:gd name="connsiteX9" fmla="*/ 1798108 w 2315318"/>
              <a:gd name="connsiteY9" fmla="*/ 3691467 h 3995209"/>
              <a:gd name="connsiteX10" fmla="*/ 1616075 w 2315318"/>
              <a:gd name="connsiteY10" fmla="*/ 3995209 h 3995209"/>
              <a:gd name="connsiteX11" fmla="*/ 1308100 w 2315318"/>
              <a:gd name="connsiteY11" fmla="*/ 3887259 h 3995209"/>
              <a:gd name="connsiteX12" fmla="*/ 1140883 w 2315318"/>
              <a:gd name="connsiteY12" fmla="*/ 3761317 h 3995209"/>
              <a:gd name="connsiteX13" fmla="*/ 1096433 w 2315318"/>
              <a:gd name="connsiteY13" fmla="*/ 3720042 h 3995209"/>
              <a:gd name="connsiteX14" fmla="*/ 927100 w 2315318"/>
              <a:gd name="connsiteY14" fmla="*/ 3539067 h 3995209"/>
              <a:gd name="connsiteX15" fmla="*/ 617008 w 2315318"/>
              <a:gd name="connsiteY15" fmla="*/ 3053292 h 3995209"/>
              <a:gd name="connsiteX16" fmla="*/ 401108 w 2315318"/>
              <a:gd name="connsiteY16" fmla="*/ 2549525 h 3995209"/>
              <a:gd name="connsiteX17" fmla="*/ 155575 w 2315318"/>
              <a:gd name="connsiteY17" fmla="*/ 2113492 h 3995209"/>
              <a:gd name="connsiteX18" fmla="*/ 0 w 2315318"/>
              <a:gd name="connsiteY18" fmla="*/ 1920875 h 3995209"/>
              <a:gd name="connsiteX19" fmla="*/ 1783291 w 2315318"/>
              <a:gd name="connsiteY19" fmla="*/ 0 h 3995209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855258 w 2315318"/>
              <a:gd name="connsiteY8" fmla="*/ 3481916 h 3995209"/>
              <a:gd name="connsiteX9" fmla="*/ 1798108 w 2315318"/>
              <a:gd name="connsiteY9" fmla="*/ 3691467 h 3995209"/>
              <a:gd name="connsiteX10" fmla="*/ 1616075 w 2315318"/>
              <a:gd name="connsiteY10" fmla="*/ 3995209 h 3995209"/>
              <a:gd name="connsiteX11" fmla="*/ 1308100 w 2315318"/>
              <a:gd name="connsiteY11" fmla="*/ 3887259 h 3995209"/>
              <a:gd name="connsiteX12" fmla="*/ 1140883 w 2315318"/>
              <a:gd name="connsiteY12" fmla="*/ 3761317 h 3995209"/>
              <a:gd name="connsiteX13" fmla="*/ 1096433 w 2315318"/>
              <a:gd name="connsiteY13" fmla="*/ 3720042 h 3995209"/>
              <a:gd name="connsiteX14" fmla="*/ 927100 w 2315318"/>
              <a:gd name="connsiteY14" fmla="*/ 3539067 h 3995209"/>
              <a:gd name="connsiteX15" fmla="*/ 617008 w 2315318"/>
              <a:gd name="connsiteY15" fmla="*/ 3053292 h 3995209"/>
              <a:gd name="connsiteX16" fmla="*/ 401108 w 2315318"/>
              <a:gd name="connsiteY16" fmla="*/ 2549525 h 3995209"/>
              <a:gd name="connsiteX17" fmla="*/ 155575 w 2315318"/>
              <a:gd name="connsiteY17" fmla="*/ 2113492 h 3995209"/>
              <a:gd name="connsiteX18" fmla="*/ 0 w 2315318"/>
              <a:gd name="connsiteY18" fmla="*/ 1920875 h 3995209"/>
              <a:gd name="connsiteX19" fmla="*/ 1783291 w 2315318"/>
              <a:gd name="connsiteY19" fmla="*/ 0 h 3995209"/>
              <a:gd name="connsiteX0" fmla="*/ 1783291 w 2321765"/>
              <a:gd name="connsiteY0" fmla="*/ 0 h 3995209"/>
              <a:gd name="connsiteX1" fmla="*/ 1934633 w 2321765"/>
              <a:gd name="connsiteY1" fmla="*/ 179917 h 3995209"/>
              <a:gd name="connsiteX2" fmla="*/ 2056341 w 2321765"/>
              <a:gd name="connsiteY2" fmla="*/ 365125 h 3995209"/>
              <a:gd name="connsiteX3" fmla="*/ 2225675 w 2321765"/>
              <a:gd name="connsiteY3" fmla="*/ 784225 h 3995209"/>
              <a:gd name="connsiteX4" fmla="*/ 2314575 w 2321765"/>
              <a:gd name="connsiteY4" fmla="*/ 1351492 h 3995209"/>
              <a:gd name="connsiteX5" fmla="*/ 2301875 w 2321765"/>
              <a:gd name="connsiteY5" fmla="*/ 1917700 h 3995209"/>
              <a:gd name="connsiteX6" fmla="*/ 2186516 w 2321765"/>
              <a:gd name="connsiteY6" fmla="*/ 2489200 h 3995209"/>
              <a:gd name="connsiteX7" fmla="*/ 2016125 w 2321765"/>
              <a:gd name="connsiteY7" fmla="*/ 2915709 h 3995209"/>
              <a:gd name="connsiteX8" fmla="*/ 1855258 w 2321765"/>
              <a:gd name="connsiteY8" fmla="*/ 3481916 h 3995209"/>
              <a:gd name="connsiteX9" fmla="*/ 1798108 w 2321765"/>
              <a:gd name="connsiteY9" fmla="*/ 3691467 h 3995209"/>
              <a:gd name="connsiteX10" fmla="*/ 1616075 w 2321765"/>
              <a:gd name="connsiteY10" fmla="*/ 3995209 h 3995209"/>
              <a:gd name="connsiteX11" fmla="*/ 1308100 w 2321765"/>
              <a:gd name="connsiteY11" fmla="*/ 3887259 h 3995209"/>
              <a:gd name="connsiteX12" fmla="*/ 1140883 w 2321765"/>
              <a:gd name="connsiteY12" fmla="*/ 3761317 h 3995209"/>
              <a:gd name="connsiteX13" fmla="*/ 1096433 w 2321765"/>
              <a:gd name="connsiteY13" fmla="*/ 3720042 h 3995209"/>
              <a:gd name="connsiteX14" fmla="*/ 927100 w 2321765"/>
              <a:gd name="connsiteY14" fmla="*/ 3539067 h 3995209"/>
              <a:gd name="connsiteX15" fmla="*/ 617008 w 2321765"/>
              <a:gd name="connsiteY15" fmla="*/ 3053292 h 3995209"/>
              <a:gd name="connsiteX16" fmla="*/ 401108 w 2321765"/>
              <a:gd name="connsiteY16" fmla="*/ 2549525 h 3995209"/>
              <a:gd name="connsiteX17" fmla="*/ 155575 w 2321765"/>
              <a:gd name="connsiteY17" fmla="*/ 2113492 h 3995209"/>
              <a:gd name="connsiteX18" fmla="*/ 0 w 2321765"/>
              <a:gd name="connsiteY18" fmla="*/ 1920875 h 3995209"/>
              <a:gd name="connsiteX19" fmla="*/ 1783291 w 2321765"/>
              <a:gd name="connsiteY19" fmla="*/ 0 h 3995209"/>
              <a:gd name="connsiteX0" fmla="*/ 1783291 w 2349295"/>
              <a:gd name="connsiteY0" fmla="*/ 0 h 3995209"/>
              <a:gd name="connsiteX1" fmla="*/ 1934633 w 2349295"/>
              <a:gd name="connsiteY1" fmla="*/ 179917 h 3995209"/>
              <a:gd name="connsiteX2" fmla="*/ 2056341 w 2349295"/>
              <a:gd name="connsiteY2" fmla="*/ 365125 h 3995209"/>
              <a:gd name="connsiteX3" fmla="*/ 2225675 w 2349295"/>
              <a:gd name="connsiteY3" fmla="*/ 784225 h 3995209"/>
              <a:gd name="connsiteX4" fmla="*/ 2346325 w 2349295"/>
              <a:gd name="connsiteY4" fmla="*/ 1357842 h 3995209"/>
              <a:gd name="connsiteX5" fmla="*/ 2301875 w 2349295"/>
              <a:gd name="connsiteY5" fmla="*/ 1917700 h 3995209"/>
              <a:gd name="connsiteX6" fmla="*/ 2186516 w 2349295"/>
              <a:gd name="connsiteY6" fmla="*/ 2489200 h 3995209"/>
              <a:gd name="connsiteX7" fmla="*/ 2016125 w 2349295"/>
              <a:gd name="connsiteY7" fmla="*/ 2915709 h 3995209"/>
              <a:gd name="connsiteX8" fmla="*/ 1855258 w 2349295"/>
              <a:gd name="connsiteY8" fmla="*/ 3481916 h 3995209"/>
              <a:gd name="connsiteX9" fmla="*/ 1798108 w 2349295"/>
              <a:gd name="connsiteY9" fmla="*/ 3691467 h 3995209"/>
              <a:gd name="connsiteX10" fmla="*/ 1616075 w 2349295"/>
              <a:gd name="connsiteY10" fmla="*/ 3995209 h 3995209"/>
              <a:gd name="connsiteX11" fmla="*/ 1308100 w 2349295"/>
              <a:gd name="connsiteY11" fmla="*/ 3887259 h 3995209"/>
              <a:gd name="connsiteX12" fmla="*/ 1140883 w 2349295"/>
              <a:gd name="connsiteY12" fmla="*/ 3761317 h 3995209"/>
              <a:gd name="connsiteX13" fmla="*/ 1096433 w 2349295"/>
              <a:gd name="connsiteY13" fmla="*/ 3720042 h 3995209"/>
              <a:gd name="connsiteX14" fmla="*/ 927100 w 2349295"/>
              <a:gd name="connsiteY14" fmla="*/ 3539067 h 3995209"/>
              <a:gd name="connsiteX15" fmla="*/ 617008 w 2349295"/>
              <a:gd name="connsiteY15" fmla="*/ 3053292 h 3995209"/>
              <a:gd name="connsiteX16" fmla="*/ 401108 w 2349295"/>
              <a:gd name="connsiteY16" fmla="*/ 2549525 h 3995209"/>
              <a:gd name="connsiteX17" fmla="*/ 155575 w 2349295"/>
              <a:gd name="connsiteY17" fmla="*/ 2113492 h 3995209"/>
              <a:gd name="connsiteX18" fmla="*/ 0 w 2349295"/>
              <a:gd name="connsiteY18" fmla="*/ 1920875 h 3995209"/>
              <a:gd name="connsiteX19" fmla="*/ 1783291 w 2349295"/>
              <a:gd name="connsiteY19" fmla="*/ 0 h 3995209"/>
              <a:gd name="connsiteX0" fmla="*/ 1783291 w 2368050"/>
              <a:gd name="connsiteY0" fmla="*/ 0 h 3995209"/>
              <a:gd name="connsiteX1" fmla="*/ 1934633 w 2368050"/>
              <a:gd name="connsiteY1" fmla="*/ 179917 h 3995209"/>
              <a:gd name="connsiteX2" fmla="*/ 2056341 w 2368050"/>
              <a:gd name="connsiteY2" fmla="*/ 365125 h 3995209"/>
              <a:gd name="connsiteX3" fmla="*/ 2225675 w 2368050"/>
              <a:gd name="connsiteY3" fmla="*/ 784225 h 3995209"/>
              <a:gd name="connsiteX4" fmla="*/ 2346325 w 2368050"/>
              <a:gd name="connsiteY4" fmla="*/ 1357842 h 3995209"/>
              <a:gd name="connsiteX5" fmla="*/ 2352675 w 2368050"/>
              <a:gd name="connsiteY5" fmla="*/ 1936750 h 3995209"/>
              <a:gd name="connsiteX6" fmla="*/ 2186516 w 2368050"/>
              <a:gd name="connsiteY6" fmla="*/ 2489200 h 3995209"/>
              <a:gd name="connsiteX7" fmla="*/ 2016125 w 2368050"/>
              <a:gd name="connsiteY7" fmla="*/ 2915709 h 3995209"/>
              <a:gd name="connsiteX8" fmla="*/ 1855258 w 2368050"/>
              <a:gd name="connsiteY8" fmla="*/ 3481916 h 3995209"/>
              <a:gd name="connsiteX9" fmla="*/ 1798108 w 2368050"/>
              <a:gd name="connsiteY9" fmla="*/ 3691467 h 3995209"/>
              <a:gd name="connsiteX10" fmla="*/ 1616075 w 2368050"/>
              <a:gd name="connsiteY10" fmla="*/ 3995209 h 3995209"/>
              <a:gd name="connsiteX11" fmla="*/ 1308100 w 2368050"/>
              <a:gd name="connsiteY11" fmla="*/ 3887259 h 3995209"/>
              <a:gd name="connsiteX12" fmla="*/ 1140883 w 2368050"/>
              <a:gd name="connsiteY12" fmla="*/ 3761317 h 3995209"/>
              <a:gd name="connsiteX13" fmla="*/ 1096433 w 2368050"/>
              <a:gd name="connsiteY13" fmla="*/ 3720042 h 3995209"/>
              <a:gd name="connsiteX14" fmla="*/ 927100 w 2368050"/>
              <a:gd name="connsiteY14" fmla="*/ 3539067 h 3995209"/>
              <a:gd name="connsiteX15" fmla="*/ 617008 w 2368050"/>
              <a:gd name="connsiteY15" fmla="*/ 3053292 h 3995209"/>
              <a:gd name="connsiteX16" fmla="*/ 401108 w 2368050"/>
              <a:gd name="connsiteY16" fmla="*/ 2549525 h 3995209"/>
              <a:gd name="connsiteX17" fmla="*/ 155575 w 2368050"/>
              <a:gd name="connsiteY17" fmla="*/ 2113492 h 3995209"/>
              <a:gd name="connsiteX18" fmla="*/ 0 w 2368050"/>
              <a:gd name="connsiteY18" fmla="*/ 1920875 h 3995209"/>
              <a:gd name="connsiteX19" fmla="*/ 1783291 w 2368050"/>
              <a:gd name="connsiteY19" fmla="*/ 0 h 3995209"/>
              <a:gd name="connsiteX0" fmla="*/ 1783291 w 2363386"/>
              <a:gd name="connsiteY0" fmla="*/ 0 h 3995209"/>
              <a:gd name="connsiteX1" fmla="*/ 1934633 w 2363386"/>
              <a:gd name="connsiteY1" fmla="*/ 179917 h 3995209"/>
              <a:gd name="connsiteX2" fmla="*/ 2056341 w 2363386"/>
              <a:gd name="connsiteY2" fmla="*/ 365125 h 3995209"/>
              <a:gd name="connsiteX3" fmla="*/ 2225675 w 2363386"/>
              <a:gd name="connsiteY3" fmla="*/ 784225 h 3995209"/>
              <a:gd name="connsiteX4" fmla="*/ 2346325 w 2363386"/>
              <a:gd name="connsiteY4" fmla="*/ 1357842 h 3995209"/>
              <a:gd name="connsiteX5" fmla="*/ 2352675 w 2363386"/>
              <a:gd name="connsiteY5" fmla="*/ 1936750 h 3995209"/>
              <a:gd name="connsiteX6" fmla="*/ 2253191 w 2363386"/>
              <a:gd name="connsiteY6" fmla="*/ 2562225 h 3995209"/>
              <a:gd name="connsiteX7" fmla="*/ 2016125 w 2363386"/>
              <a:gd name="connsiteY7" fmla="*/ 2915709 h 3995209"/>
              <a:gd name="connsiteX8" fmla="*/ 1855258 w 2363386"/>
              <a:gd name="connsiteY8" fmla="*/ 3481916 h 3995209"/>
              <a:gd name="connsiteX9" fmla="*/ 1798108 w 2363386"/>
              <a:gd name="connsiteY9" fmla="*/ 3691467 h 3995209"/>
              <a:gd name="connsiteX10" fmla="*/ 1616075 w 2363386"/>
              <a:gd name="connsiteY10" fmla="*/ 3995209 h 3995209"/>
              <a:gd name="connsiteX11" fmla="*/ 1308100 w 2363386"/>
              <a:gd name="connsiteY11" fmla="*/ 3887259 h 3995209"/>
              <a:gd name="connsiteX12" fmla="*/ 1140883 w 2363386"/>
              <a:gd name="connsiteY12" fmla="*/ 3761317 h 3995209"/>
              <a:gd name="connsiteX13" fmla="*/ 1096433 w 2363386"/>
              <a:gd name="connsiteY13" fmla="*/ 3720042 h 3995209"/>
              <a:gd name="connsiteX14" fmla="*/ 927100 w 2363386"/>
              <a:gd name="connsiteY14" fmla="*/ 3539067 h 3995209"/>
              <a:gd name="connsiteX15" fmla="*/ 617008 w 2363386"/>
              <a:gd name="connsiteY15" fmla="*/ 3053292 h 3995209"/>
              <a:gd name="connsiteX16" fmla="*/ 401108 w 2363386"/>
              <a:gd name="connsiteY16" fmla="*/ 2549525 h 3995209"/>
              <a:gd name="connsiteX17" fmla="*/ 155575 w 2363386"/>
              <a:gd name="connsiteY17" fmla="*/ 2113492 h 3995209"/>
              <a:gd name="connsiteX18" fmla="*/ 0 w 2363386"/>
              <a:gd name="connsiteY18" fmla="*/ 1920875 h 3995209"/>
              <a:gd name="connsiteX19" fmla="*/ 1783291 w 2363386"/>
              <a:gd name="connsiteY19" fmla="*/ 0 h 3995209"/>
              <a:gd name="connsiteX0" fmla="*/ 1783291 w 2363386"/>
              <a:gd name="connsiteY0" fmla="*/ 0 h 3995209"/>
              <a:gd name="connsiteX1" fmla="*/ 1934633 w 2363386"/>
              <a:gd name="connsiteY1" fmla="*/ 179917 h 3995209"/>
              <a:gd name="connsiteX2" fmla="*/ 2056341 w 2363386"/>
              <a:gd name="connsiteY2" fmla="*/ 365125 h 3995209"/>
              <a:gd name="connsiteX3" fmla="*/ 2225675 w 2363386"/>
              <a:gd name="connsiteY3" fmla="*/ 784225 h 3995209"/>
              <a:gd name="connsiteX4" fmla="*/ 2346325 w 2363386"/>
              <a:gd name="connsiteY4" fmla="*/ 1357842 h 3995209"/>
              <a:gd name="connsiteX5" fmla="*/ 2352675 w 2363386"/>
              <a:gd name="connsiteY5" fmla="*/ 1936750 h 3995209"/>
              <a:gd name="connsiteX6" fmla="*/ 2253191 w 2363386"/>
              <a:gd name="connsiteY6" fmla="*/ 2562225 h 3995209"/>
              <a:gd name="connsiteX7" fmla="*/ 2120900 w 2363386"/>
              <a:gd name="connsiteY7" fmla="*/ 2991909 h 3995209"/>
              <a:gd name="connsiteX8" fmla="*/ 1855258 w 2363386"/>
              <a:gd name="connsiteY8" fmla="*/ 3481916 h 3995209"/>
              <a:gd name="connsiteX9" fmla="*/ 1798108 w 2363386"/>
              <a:gd name="connsiteY9" fmla="*/ 3691467 h 3995209"/>
              <a:gd name="connsiteX10" fmla="*/ 1616075 w 2363386"/>
              <a:gd name="connsiteY10" fmla="*/ 3995209 h 3995209"/>
              <a:gd name="connsiteX11" fmla="*/ 1308100 w 2363386"/>
              <a:gd name="connsiteY11" fmla="*/ 3887259 h 3995209"/>
              <a:gd name="connsiteX12" fmla="*/ 1140883 w 2363386"/>
              <a:gd name="connsiteY12" fmla="*/ 3761317 h 3995209"/>
              <a:gd name="connsiteX13" fmla="*/ 1096433 w 2363386"/>
              <a:gd name="connsiteY13" fmla="*/ 3720042 h 3995209"/>
              <a:gd name="connsiteX14" fmla="*/ 927100 w 2363386"/>
              <a:gd name="connsiteY14" fmla="*/ 3539067 h 3995209"/>
              <a:gd name="connsiteX15" fmla="*/ 617008 w 2363386"/>
              <a:gd name="connsiteY15" fmla="*/ 3053292 h 3995209"/>
              <a:gd name="connsiteX16" fmla="*/ 401108 w 2363386"/>
              <a:gd name="connsiteY16" fmla="*/ 2549525 h 3995209"/>
              <a:gd name="connsiteX17" fmla="*/ 155575 w 2363386"/>
              <a:gd name="connsiteY17" fmla="*/ 2113492 h 3995209"/>
              <a:gd name="connsiteX18" fmla="*/ 0 w 2363386"/>
              <a:gd name="connsiteY18" fmla="*/ 1920875 h 3995209"/>
              <a:gd name="connsiteX19" fmla="*/ 1783291 w 2363386"/>
              <a:gd name="connsiteY19" fmla="*/ 0 h 3995209"/>
              <a:gd name="connsiteX0" fmla="*/ 1783291 w 2363386"/>
              <a:gd name="connsiteY0" fmla="*/ 0 h 3995209"/>
              <a:gd name="connsiteX1" fmla="*/ 1934633 w 2363386"/>
              <a:gd name="connsiteY1" fmla="*/ 179917 h 3995209"/>
              <a:gd name="connsiteX2" fmla="*/ 2056341 w 2363386"/>
              <a:gd name="connsiteY2" fmla="*/ 365125 h 3995209"/>
              <a:gd name="connsiteX3" fmla="*/ 2225675 w 2363386"/>
              <a:gd name="connsiteY3" fmla="*/ 784225 h 3995209"/>
              <a:gd name="connsiteX4" fmla="*/ 2346325 w 2363386"/>
              <a:gd name="connsiteY4" fmla="*/ 1357842 h 3995209"/>
              <a:gd name="connsiteX5" fmla="*/ 2352675 w 2363386"/>
              <a:gd name="connsiteY5" fmla="*/ 1936750 h 3995209"/>
              <a:gd name="connsiteX6" fmla="*/ 2253191 w 2363386"/>
              <a:gd name="connsiteY6" fmla="*/ 2562225 h 3995209"/>
              <a:gd name="connsiteX7" fmla="*/ 2120900 w 2363386"/>
              <a:gd name="connsiteY7" fmla="*/ 2991909 h 3995209"/>
              <a:gd name="connsiteX8" fmla="*/ 1969557 w 2363386"/>
              <a:gd name="connsiteY8" fmla="*/ 3529541 h 3995209"/>
              <a:gd name="connsiteX9" fmla="*/ 1855258 w 2363386"/>
              <a:gd name="connsiteY9" fmla="*/ 3481916 h 3995209"/>
              <a:gd name="connsiteX10" fmla="*/ 1798108 w 2363386"/>
              <a:gd name="connsiteY10" fmla="*/ 3691467 h 3995209"/>
              <a:gd name="connsiteX11" fmla="*/ 1616075 w 2363386"/>
              <a:gd name="connsiteY11" fmla="*/ 3995209 h 3995209"/>
              <a:gd name="connsiteX12" fmla="*/ 1308100 w 2363386"/>
              <a:gd name="connsiteY12" fmla="*/ 3887259 h 3995209"/>
              <a:gd name="connsiteX13" fmla="*/ 1140883 w 2363386"/>
              <a:gd name="connsiteY13" fmla="*/ 3761317 h 3995209"/>
              <a:gd name="connsiteX14" fmla="*/ 1096433 w 2363386"/>
              <a:gd name="connsiteY14" fmla="*/ 3720042 h 3995209"/>
              <a:gd name="connsiteX15" fmla="*/ 927100 w 2363386"/>
              <a:gd name="connsiteY15" fmla="*/ 3539067 h 3995209"/>
              <a:gd name="connsiteX16" fmla="*/ 617008 w 2363386"/>
              <a:gd name="connsiteY16" fmla="*/ 3053292 h 3995209"/>
              <a:gd name="connsiteX17" fmla="*/ 401108 w 2363386"/>
              <a:gd name="connsiteY17" fmla="*/ 2549525 h 3995209"/>
              <a:gd name="connsiteX18" fmla="*/ 155575 w 2363386"/>
              <a:gd name="connsiteY18" fmla="*/ 2113492 h 3995209"/>
              <a:gd name="connsiteX19" fmla="*/ 0 w 2363386"/>
              <a:gd name="connsiteY19" fmla="*/ 1920875 h 3995209"/>
              <a:gd name="connsiteX20" fmla="*/ 1783291 w 2363386"/>
              <a:gd name="connsiteY20" fmla="*/ 0 h 3995209"/>
              <a:gd name="connsiteX0" fmla="*/ 1783291 w 2363386"/>
              <a:gd name="connsiteY0" fmla="*/ 0 h 3995209"/>
              <a:gd name="connsiteX1" fmla="*/ 1934633 w 2363386"/>
              <a:gd name="connsiteY1" fmla="*/ 179917 h 3995209"/>
              <a:gd name="connsiteX2" fmla="*/ 2056341 w 2363386"/>
              <a:gd name="connsiteY2" fmla="*/ 365125 h 3995209"/>
              <a:gd name="connsiteX3" fmla="*/ 2225675 w 2363386"/>
              <a:gd name="connsiteY3" fmla="*/ 784225 h 3995209"/>
              <a:gd name="connsiteX4" fmla="*/ 2346325 w 2363386"/>
              <a:gd name="connsiteY4" fmla="*/ 1357842 h 3995209"/>
              <a:gd name="connsiteX5" fmla="*/ 2352675 w 2363386"/>
              <a:gd name="connsiteY5" fmla="*/ 1936750 h 3995209"/>
              <a:gd name="connsiteX6" fmla="*/ 2253191 w 2363386"/>
              <a:gd name="connsiteY6" fmla="*/ 2562225 h 3995209"/>
              <a:gd name="connsiteX7" fmla="*/ 2120900 w 2363386"/>
              <a:gd name="connsiteY7" fmla="*/ 2991909 h 3995209"/>
              <a:gd name="connsiteX8" fmla="*/ 1969557 w 2363386"/>
              <a:gd name="connsiteY8" fmla="*/ 3529541 h 3995209"/>
              <a:gd name="connsiteX9" fmla="*/ 1906058 w 2363386"/>
              <a:gd name="connsiteY9" fmla="*/ 3640666 h 3995209"/>
              <a:gd name="connsiteX10" fmla="*/ 1798108 w 2363386"/>
              <a:gd name="connsiteY10" fmla="*/ 3691467 h 3995209"/>
              <a:gd name="connsiteX11" fmla="*/ 1616075 w 2363386"/>
              <a:gd name="connsiteY11" fmla="*/ 3995209 h 3995209"/>
              <a:gd name="connsiteX12" fmla="*/ 1308100 w 2363386"/>
              <a:gd name="connsiteY12" fmla="*/ 3887259 h 3995209"/>
              <a:gd name="connsiteX13" fmla="*/ 1140883 w 2363386"/>
              <a:gd name="connsiteY13" fmla="*/ 3761317 h 3995209"/>
              <a:gd name="connsiteX14" fmla="*/ 1096433 w 2363386"/>
              <a:gd name="connsiteY14" fmla="*/ 3720042 h 3995209"/>
              <a:gd name="connsiteX15" fmla="*/ 927100 w 2363386"/>
              <a:gd name="connsiteY15" fmla="*/ 3539067 h 3995209"/>
              <a:gd name="connsiteX16" fmla="*/ 617008 w 2363386"/>
              <a:gd name="connsiteY16" fmla="*/ 3053292 h 3995209"/>
              <a:gd name="connsiteX17" fmla="*/ 401108 w 2363386"/>
              <a:gd name="connsiteY17" fmla="*/ 2549525 h 3995209"/>
              <a:gd name="connsiteX18" fmla="*/ 155575 w 2363386"/>
              <a:gd name="connsiteY18" fmla="*/ 2113492 h 3995209"/>
              <a:gd name="connsiteX19" fmla="*/ 0 w 2363386"/>
              <a:gd name="connsiteY19" fmla="*/ 1920875 h 3995209"/>
              <a:gd name="connsiteX20" fmla="*/ 1783291 w 2363386"/>
              <a:gd name="connsiteY20" fmla="*/ 0 h 3995209"/>
              <a:gd name="connsiteX0" fmla="*/ 1783291 w 2363386"/>
              <a:gd name="connsiteY0" fmla="*/ 0 h 3996371"/>
              <a:gd name="connsiteX1" fmla="*/ 1934633 w 2363386"/>
              <a:gd name="connsiteY1" fmla="*/ 179917 h 3996371"/>
              <a:gd name="connsiteX2" fmla="*/ 2056341 w 2363386"/>
              <a:gd name="connsiteY2" fmla="*/ 365125 h 3996371"/>
              <a:gd name="connsiteX3" fmla="*/ 2225675 w 2363386"/>
              <a:gd name="connsiteY3" fmla="*/ 784225 h 3996371"/>
              <a:gd name="connsiteX4" fmla="*/ 2346325 w 2363386"/>
              <a:gd name="connsiteY4" fmla="*/ 1357842 h 3996371"/>
              <a:gd name="connsiteX5" fmla="*/ 2352675 w 2363386"/>
              <a:gd name="connsiteY5" fmla="*/ 1936750 h 3996371"/>
              <a:gd name="connsiteX6" fmla="*/ 2253191 w 2363386"/>
              <a:gd name="connsiteY6" fmla="*/ 2562225 h 3996371"/>
              <a:gd name="connsiteX7" fmla="*/ 2120900 w 2363386"/>
              <a:gd name="connsiteY7" fmla="*/ 2991909 h 3996371"/>
              <a:gd name="connsiteX8" fmla="*/ 1969557 w 2363386"/>
              <a:gd name="connsiteY8" fmla="*/ 3529541 h 3996371"/>
              <a:gd name="connsiteX9" fmla="*/ 1906058 w 2363386"/>
              <a:gd name="connsiteY9" fmla="*/ 3640666 h 3996371"/>
              <a:gd name="connsiteX10" fmla="*/ 1817158 w 2363386"/>
              <a:gd name="connsiteY10" fmla="*/ 3815292 h 3996371"/>
              <a:gd name="connsiteX11" fmla="*/ 1616075 w 2363386"/>
              <a:gd name="connsiteY11" fmla="*/ 3995209 h 3996371"/>
              <a:gd name="connsiteX12" fmla="*/ 1308100 w 2363386"/>
              <a:gd name="connsiteY12" fmla="*/ 3887259 h 3996371"/>
              <a:gd name="connsiteX13" fmla="*/ 1140883 w 2363386"/>
              <a:gd name="connsiteY13" fmla="*/ 3761317 h 3996371"/>
              <a:gd name="connsiteX14" fmla="*/ 1096433 w 2363386"/>
              <a:gd name="connsiteY14" fmla="*/ 3720042 h 3996371"/>
              <a:gd name="connsiteX15" fmla="*/ 927100 w 2363386"/>
              <a:gd name="connsiteY15" fmla="*/ 3539067 h 3996371"/>
              <a:gd name="connsiteX16" fmla="*/ 617008 w 2363386"/>
              <a:gd name="connsiteY16" fmla="*/ 3053292 h 3996371"/>
              <a:gd name="connsiteX17" fmla="*/ 401108 w 2363386"/>
              <a:gd name="connsiteY17" fmla="*/ 2549525 h 3996371"/>
              <a:gd name="connsiteX18" fmla="*/ 155575 w 2363386"/>
              <a:gd name="connsiteY18" fmla="*/ 2113492 h 3996371"/>
              <a:gd name="connsiteX19" fmla="*/ 0 w 2363386"/>
              <a:gd name="connsiteY19" fmla="*/ 1920875 h 3996371"/>
              <a:gd name="connsiteX20" fmla="*/ 1783291 w 2363386"/>
              <a:gd name="connsiteY20" fmla="*/ 0 h 3996371"/>
              <a:gd name="connsiteX0" fmla="*/ 1783291 w 2363386"/>
              <a:gd name="connsiteY0" fmla="*/ 0 h 3996371"/>
              <a:gd name="connsiteX1" fmla="*/ 1934633 w 2363386"/>
              <a:gd name="connsiteY1" fmla="*/ 179917 h 3996371"/>
              <a:gd name="connsiteX2" fmla="*/ 2056341 w 2363386"/>
              <a:gd name="connsiteY2" fmla="*/ 365125 h 3996371"/>
              <a:gd name="connsiteX3" fmla="*/ 2225675 w 2363386"/>
              <a:gd name="connsiteY3" fmla="*/ 784225 h 3996371"/>
              <a:gd name="connsiteX4" fmla="*/ 2346325 w 2363386"/>
              <a:gd name="connsiteY4" fmla="*/ 1357842 h 3996371"/>
              <a:gd name="connsiteX5" fmla="*/ 2352675 w 2363386"/>
              <a:gd name="connsiteY5" fmla="*/ 1936750 h 3996371"/>
              <a:gd name="connsiteX6" fmla="*/ 2253191 w 2363386"/>
              <a:gd name="connsiteY6" fmla="*/ 2562225 h 3996371"/>
              <a:gd name="connsiteX7" fmla="*/ 2120900 w 2363386"/>
              <a:gd name="connsiteY7" fmla="*/ 2991909 h 3996371"/>
              <a:gd name="connsiteX8" fmla="*/ 2147357 w 2363386"/>
              <a:gd name="connsiteY8" fmla="*/ 3040591 h 3996371"/>
              <a:gd name="connsiteX9" fmla="*/ 1969557 w 2363386"/>
              <a:gd name="connsiteY9" fmla="*/ 3529541 h 3996371"/>
              <a:gd name="connsiteX10" fmla="*/ 1906058 w 2363386"/>
              <a:gd name="connsiteY10" fmla="*/ 3640666 h 3996371"/>
              <a:gd name="connsiteX11" fmla="*/ 1817158 w 2363386"/>
              <a:gd name="connsiteY11" fmla="*/ 3815292 h 3996371"/>
              <a:gd name="connsiteX12" fmla="*/ 1616075 w 2363386"/>
              <a:gd name="connsiteY12" fmla="*/ 3995209 h 3996371"/>
              <a:gd name="connsiteX13" fmla="*/ 1308100 w 2363386"/>
              <a:gd name="connsiteY13" fmla="*/ 3887259 h 3996371"/>
              <a:gd name="connsiteX14" fmla="*/ 1140883 w 2363386"/>
              <a:gd name="connsiteY14" fmla="*/ 3761317 h 3996371"/>
              <a:gd name="connsiteX15" fmla="*/ 1096433 w 2363386"/>
              <a:gd name="connsiteY15" fmla="*/ 3720042 h 3996371"/>
              <a:gd name="connsiteX16" fmla="*/ 927100 w 2363386"/>
              <a:gd name="connsiteY16" fmla="*/ 3539067 h 3996371"/>
              <a:gd name="connsiteX17" fmla="*/ 617008 w 2363386"/>
              <a:gd name="connsiteY17" fmla="*/ 3053292 h 3996371"/>
              <a:gd name="connsiteX18" fmla="*/ 401108 w 2363386"/>
              <a:gd name="connsiteY18" fmla="*/ 2549525 h 3996371"/>
              <a:gd name="connsiteX19" fmla="*/ 155575 w 2363386"/>
              <a:gd name="connsiteY19" fmla="*/ 2113492 h 3996371"/>
              <a:gd name="connsiteX20" fmla="*/ 0 w 2363386"/>
              <a:gd name="connsiteY20" fmla="*/ 1920875 h 3996371"/>
              <a:gd name="connsiteX21" fmla="*/ 1783291 w 2363386"/>
              <a:gd name="connsiteY21" fmla="*/ 0 h 3996371"/>
              <a:gd name="connsiteX0" fmla="*/ 1783291 w 2363386"/>
              <a:gd name="connsiteY0" fmla="*/ 0 h 3996371"/>
              <a:gd name="connsiteX1" fmla="*/ 1934633 w 2363386"/>
              <a:gd name="connsiteY1" fmla="*/ 179917 h 3996371"/>
              <a:gd name="connsiteX2" fmla="*/ 2056341 w 2363386"/>
              <a:gd name="connsiteY2" fmla="*/ 365125 h 3996371"/>
              <a:gd name="connsiteX3" fmla="*/ 2225675 w 2363386"/>
              <a:gd name="connsiteY3" fmla="*/ 784225 h 3996371"/>
              <a:gd name="connsiteX4" fmla="*/ 2346325 w 2363386"/>
              <a:gd name="connsiteY4" fmla="*/ 1357842 h 3996371"/>
              <a:gd name="connsiteX5" fmla="*/ 2352675 w 2363386"/>
              <a:gd name="connsiteY5" fmla="*/ 1936750 h 3996371"/>
              <a:gd name="connsiteX6" fmla="*/ 2253191 w 2363386"/>
              <a:gd name="connsiteY6" fmla="*/ 2562225 h 3996371"/>
              <a:gd name="connsiteX7" fmla="*/ 2209800 w 2363386"/>
              <a:gd name="connsiteY7" fmla="*/ 2868084 h 3996371"/>
              <a:gd name="connsiteX8" fmla="*/ 2147357 w 2363386"/>
              <a:gd name="connsiteY8" fmla="*/ 3040591 h 3996371"/>
              <a:gd name="connsiteX9" fmla="*/ 1969557 w 2363386"/>
              <a:gd name="connsiteY9" fmla="*/ 3529541 h 3996371"/>
              <a:gd name="connsiteX10" fmla="*/ 1906058 w 2363386"/>
              <a:gd name="connsiteY10" fmla="*/ 3640666 h 3996371"/>
              <a:gd name="connsiteX11" fmla="*/ 1817158 w 2363386"/>
              <a:gd name="connsiteY11" fmla="*/ 3815292 h 3996371"/>
              <a:gd name="connsiteX12" fmla="*/ 1616075 w 2363386"/>
              <a:gd name="connsiteY12" fmla="*/ 3995209 h 3996371"/>
              <a:gd name="connsiteX13" fmla="*/ 1308100 w 2363386"/>
              <a:gd name="connsiteY13" fmla="*/ 3887259 h 3996371"/>
              <a:gd name="connsiteX14" fmla="*/ 1140883 w 2363386"/>
              <a:gd name="connsiteY14" fmla="*/ 3761317 h 3996371"/>
              <a:gd name="connsiteX15" fmla="*/ 1096433 w 2363386"/>
              <a:gd name="connsiteY15" fmla="*/ 3720042 h 3996371"/>
              <a:gd name="connsiteX16" fmla="*/ 927100 w 2363386"/>
              <a:gd name="connsiteY16" fmla="*/ 3539067 h 3996371"/>
              <a:gd name="connsiteX17" fmla="*/ 617008 w 2363386"/>
              <a:gd name="connsiteY17" fmla="*/ 3053292 h 3996371"/>
              <a:gd name="connsiteX18" fmla="*/ 401108 w 2363386"/>
              <a:gd name="connsiteY18" fmla="*/ 2549525 h 3996371"/>
              <a:gd name="connsiteX19" fmla="*/ 155575 w 2363386"/>
              <a:gd name="connsiteY19" fmla="*/ 2113492 h 3996371"/>
              <a:gd name="connsiteX20" fmla="*/ 0 w 2363386"/>
              <a:gd name="connsiteY20" fmla="*/ 1920875 h 3996371"/>
              <a:gd name="connsiteX21" fmla="*/ 1783291 w 2363386"/>
              <a:gd name="connsiteY21" fmla="*/ 0 h 3996371"/>
              <a:gd name="connsiteX0" fmla="*/ 1783291 w 2363386"/>
              <a:gd name="connsiteY0" fmla="*/ 0 h 3996371"/>
              <a:gd name="connsiteX1" fmla="*/ 1934633 w 2363386"/>
              <a:gd name="connsiteY1" fmla="*/ 179917 h 3996371"/>
              <a:gd name="connsiteX2" fmla="*/ 2056341 w 2363386"/>
              <a:gd name="connsiteY2" fmla="*/ 365125 h 3996371"/>
              <a:gd name="connsiteX3" fmla="*/ 2225675 w 2363386"/>
              <a:gd name="connsiteY3" fmla="*/ 784225 h 3996371"/>
              <a:gd name="connsiteX4" fmla="*/ 2346325 w 2363386"/>
              <a:gd name="connsiteY4" fmla="*/ 1357842 h 3996371"/>
              <a:gd name="connsiteX5" fmla="*/ 2352675 w 2363386"/>
              <a:gd name="connsiteY5" fmla="*/ 1936750 h 3996371"/>
              <a:gd name="connsiteX6" fmla="*/ 2253191 w 2363386"/>
              <a:gd name="connsiteY6" fmla="*/ 2562225 h 3996371"/>
              <a:gd name="connsiteX7" fmla="*/ 2296582 w 2363386"/>
              <a:gd name="connsiteY7" fmla="*/ 2497666 h 3996371"/>
              <a:gd name="connsiteX8" fmla="*/ 2209800 w 2363386"/>
              <a:gd name="connsiteY8" fmla="*/ 2868084 h 3996371"/>
              <a:gd name="connsiteX9" fmla="*/ 2147357 w 2363386"/>
              <a:gd name="connsiteY9" fmla="*/ 3040591 h 3996371"/>
              <a:gd name="connsiteX10" fmla="*/ 1969557 w 2363386"/>
              <a:gd name="connsiteY10" fmla="*/ 3529541 h 3996371"/>
              <a:gd name="connsiteX11" fmla="*/ 1906058 w 2363386"/>
              <a:gd name="connsiteY11" fmla="*/ 3640666 h 3996371"/>
              <a:gd name="connsiteX12" fmla="*/ 1817158 w 2363386"/>
              <a:gd name="connsiteY12" fmla="*/ 3815292 h 3996371"/>
              <a:gd name="connsiteX13" fmla="*/ 1616075 w 2363386"/>
              <a:gd name="connsiteY13" fmla="*/ 3995209 h 3996371"/>
              <a:gd name="connsiteX14" fmla="*/ 1308100 w 2363386"/>
              <a:gd name="connsiteY14" fmla="*/ 3887259 h 3996371"/>
              <a:gd name="connsiteX15" fmla="*/ 1140883 w 2363386"/>
              <a:gd name="connsiteY15" fmla="*/ 3761317 h 3996371"/>
              <a:gd name="connsiteX16" fmla="*/ 1096433 w 2363386"/>
              <a:gd name="connsiteY16" fmla="*/ 3720042 h 3996371"/>
              <a:gd name="connsiteX17" fmla="*/ 927100 w 2363386"/>
              <a:gd name="connsiteY17" fmla="*/ 3539067 h 3996371"/>
              <a:gd name="connsiteX18" fmla="*/ 617008 w 2363386"/>
              <a:gd name="connsiteY18" fmla="*/ 3053292 h 3996371"/>
              <a:gd name="connsiteX19" fmla="*/ 401108 w 2363386"/>
              <a:gd name="connsiteY19" fmla="*/ 2549525 h 3996371"/>
              <a:gd name="connsiteX20" fmla="*/ 155575 w 2363386"/>
              <a:gd name="connsiteY20" fmla="*/ 2113492 h 3996371"/>
              <a:gd name="connsiteX21" fmla="*/ 0 w 2363386"/>
              <a:gd name="connsiteY21" fmla="*/ 1920875 h 3996371"/>
              <a:gd name="connsiteX22" fmla="*/ 1783291 w 2363386"/>
              <a:gd name="connsiteY22" fmla="*/ 0 h 3996371"/>
              <a:gd name="connsiteX0" fmla="*/ 1783291 w 2359897"/>
              <a:gd name="connsiteY0" fmla="*/ 0 h 3996371"/>
              <a:gd name="connsiteX1" fmla="*/ 1934633 w 2359897"/>
              <a:gd name="connsiteY1" fmla="*/ 179917 h 3996371"/>
              <a:gd name="connsiteX2" fmla="*/ 2056341 w 2359897"/>
              <a:gd name="connsiteY2" fmla="*/ 365125 h 3996371"/>
              <a:gd name="connsiteX3" fmla="*/ 2225675 w 2359897"/>
              <a:gd name="connsiteY3" fmla="*/ 784225 h 3996371"/>
              <a:gd name="connsiteX4" fmla="*/ 2346325 w 2359897"/>
              <a:gd name="connsiteY4" fmla="*/ 1357842 h 3996371"/>
              <a:gd name="connsiteX5" fmla="*/ 2352675 w 2359897"/>
              <a:gd name="connsiteY5" fmla="*/ 1936750 h 3996371"/>
              <a:gd name="connsiteX6" fmla="*/ 2307166 w 2359897"/>
              <a:gd name="connsiteY6" fmla="*/ 2292350 h 3996371"/>
              <a:gd name="connsiteX7" fmla="*/ 2296582 w 2359897"/>
              <a:gd name="connsiteY7" fmla="*/ 2497666 h 3996371"/>
              <a:gd name="connsiteX8" fmla="*/ 2209800 w 2359897"/>
              <a:gd name="connsiteY8" fmla="*/ 2868084 h 3996371"/>
              <a:gd name="connsiteX9" fmla="*/ 2147357 w 2359897"/>
              <a:gd name="connsiteY9" fmla="*/ 3040591 h 3996371"/>
              <a:gd name="connsiteX10" fmla="*/ 1969557 w 2359897"/>
              <a:gd name="connsiteY10" fmla="*/ 3529541 h 3996371"/>
              <a:gd name="connsiteX11" fmla="*/ 1906058 w 2359897"/>
              <a:gd name="connsiteY11" fmla="*/ 3640666 h 3996371"/>
              <a:gd name="connsiteX12" fmla="*/ 1817158 w 2359897"/>
              <a:gd name="connsiteY12" fmla="*/ 3815292 h 3996371"/>
              <a:gd name="connsiteX13" fmla="*/ 1616075 w 2359897"/>
              <a:gd name="connsiteY13" fmla="*/ 3995209 h 3996371"/>
              <a:gd name="connsiteX14" fmla="*/ 1308100 w 2359897"/>
              <a:gd name="connsiteY14" fmla="*/ 3887259 h 3996371"/>
              <a:gd name="connsiteX15" fmla="*/ 1140883 w 2359897"/>
              <a:gd name="connsiteY15" fmla="*/ 3761317 h 3996371"/>
              <a:gd name="connsiteX16" fmla="*/ 1096433 w 2359897"/>
              <a:gd name="connsiteY16" fmla="*/ 3720042 h 3996371"/>
              <a:gd name="connsiteX17" fmla="*/ 927100 w 2359897"/>
              <a:gd name="connsiteY17" fmla="*/ 3539067 h 3996371"/>
              <a:gd name="connsiteX18" fmla="*/ 617008 w 2359897"/>
              <a:gd name="connsiteY18" fmla="*/ 3053292 h 3996371"/>
              <a:gd name="connsiteX19" fmla="*/ 401108 w 2359897"/>
              <a:gd name="connsiteY19" fmla="*/ 2549525 h 3996371"/>
              <a:gd name="connsiteX20" fmla="*/ 155575 w 2359897"/>
              <a:gd name="connsiteY20" fmla="*/ 2113492 h 3996371"/>
              <a:gd name="connsiteX21" fmla="*/ 0 w 2359897"/>
              <a:gd name="connsiteY21" fmla="*/ 1920875 h 3996371"/>
              <a:gd name="connsiteX22" fmla="*/ 1783291 w 2359897"/>
              <a:gd name="connsiteY22" fmla="*/ 0 h 3996371"/>
              <a:gd name="connsiteX0" fmla="*/ 1783291 w 2358968"/>
              <a:gd name="connsiteY0" fmla="*/ 0 h 3996371"/>
              <a:gd name="connsiteX1" fmla="*/ 1934633 w 2358968"/>
              <a:gd name="connsiteY1" fmla="*/ 179917 h 3996371"/>
              <a:gd name="connsiteX2" fmla="*/ 2056341 w 2358968"/>
              <a:gd name="connsiteY2" fmla="*/ 365125 h 3996371"/>
              <a:gd name="connsiteX3" fmla="*/ 2225675 w 2358968"/>
              <a:gd name="connsiteY3" fmla="*/ 784225 h 3996371"/>
              <a:gd name="connsiteX4" fmla="*/ 2346325 w 2358968"/>
              <a:gd name="connsiteY4" fmla="*/ 1357842 h 3996371"/>
              <a:gd name="connsiteX5" fmla="*/ 2352675 w 2358968"/>
              <a:gd name="connsiteY5" fmla="*/ 1936750 h 3996371"/>
              <a:gd name="connsiteX6" fmla="*/ 2323041 w 2358968"/>
              <a:gd name="connsiteY6" fmla="*/ 2289175 h 3996371"/>
              <a:gd name="connsiteX7" fmla="*/ 2296582 w 2358968"/>
              <a:gd name="connsiteY7" fmla="*/ 2497666 h 3996371"/>
              <a:gd name="connsiteX8" fmla="*/ 2209800 w 2358968"/>
              <a:gd name="connsiteY8" fmla="*/ 2868084 h 3996371"/>
              <a:gd name="connsiteX9" fmla="*/ 2147357 w 2358968"/>
              <a:gd name="connsiteY9" fmla="*/ 3040591 h 3996371"/>
              <a:gd name="connsiteX10" fmla="*/ 1969557 w 2358968"/>
              <a:gd name="connsiteY10" fmla="*/ 3529541 h 3996371"/>
              <a:gd name="connsiteX11" fmla="*/ 1906058 w 2358968"/>
              <a:gd name="connsiteY11" fmla="*/ 3640666 h 3996371"/>
              <a:gd name="connsiteX12" fmla="*/ 1817158 w 2358968"/>
              <a:gd name="connsiteY12" fmla="*/ 3815292 h 3996371"/>
              <a:gd name="connsiteX13" fmla="*/ 1616075 w 2358968"/>
              <a:gd name="connsiteY13" fmla="*/ 3995209 h 3996371"/>
              <a:gd name="connsiteX14" fmla="*/ 1308100 w 2358968"/>
              <a:gd name="connsiteY14" fmla="*/ 3887259 h 3996371"/>
              <a:gd name="connsiteX15" fmla="*/ 1140883 w 2358968"/>
              <a:gd name="connsiteY15" fmla="*/ 3761317 h 3996371"/>
              <a:gd name="connsiteX16" fmla="*/ 1096433 w 2358968"/>
              <a:gd name="connsiteY16" fmla="*/ 3720042 h 3996371"/>
              <a:gd name="connsiteX17" fmla="*/ 927100 w 2358968"/>
              <a:gd name="connsiteY17" fmla="*/ 3539067 h 3996371"/>
              <a:gd name="connsiteX18" fmla="*/ 617008 w 2358968"/>
              <a:gd name="connsiteY18" fmla="*/ 3053292 h 3996371"/>
              <a:gd name="connsiteX19" fmla="*/ 401108 w 2358968"/>
              <a:gd name="connsiteY19" fmla="*/ 2549525 h 3996371"/>
              <a:gd name="connsiteX20" fmla="*/ 155575 w 2358968"/>
              <a:gd name="connsiteY20" fmla="*/ 2113492 h 3996371"/>
              <a:gd name="connsiteX21" fmla="*/ 0 w 2358968"/>
              <a:gd name="connsiteY21" fmla="*/ 1920875 h 3996371"/>
              <a:gd name="connsiteX22" fmla="*/ 1783291 w 2358968"/>
              <a:gd name="connsiteY22" fmla="*/ 0 h 3996371"/>
              <a:gd name="connsiteX0" fmla="*/ 1783291 w 2358968"/>
              <a:gd name="connsiteY0" fmla="*/ 0 h 3996371"/>
              <a:gd name="connsiteX1" fmla="*/ 1934633 w 2358968"/>
              <a:gd name="connsiteY1" fmla="*/ 179917 h 3996371"/>
              <a:gd name="connsiteX2" fmla="*/ 2056341 w 2358968"/>
              <a:gd name="connsiteY2" fmla="*/ 365125 h 3996371"/>
              <a:gd name="connsiteX3" fmla="*/ 2225675 w 2358968"/>
              <a:gd name="connsiteY3" fmla="*/ 784225 h 3996371"/>
              <a:gd name="connsiteX4" fmla="*/ 2346325 w 2358968"/>
              <a:gd name="connsiteY4" fmla="*/ 1357842 h 3996371"/>
              <a:gd name="connsiteX5" fmla="*/ 2352675 w 2358968"/>
              <a:gd name="connsiteY5" fmla="*/ 1936750 h 3996371"/>
              <a:gd name="connsiteX6" fmla="*/ 2323041 w 2358968"/>
              <a:gd name="connsiteY6" fmla="*/ 2289175 h 3996371"/>
              <a:gd name="connsiteX7" fmla="*/ 2296582 w 2358968"/>
              <a:gd name="connsiteY7" fmla="*/ 2497666 h 3996371"/>
              <a:gd name="connsiteX8" fmla="*/ 2209800 w 2358968"/>
              <a:gd name="connsiteY8" fmla="*/ 2868084 h 3996371"/>
              <a:gd name="connsiteX9" fmla="*/ 2163232 w 2358968"/>
              <a:gd name="connsiteY9" fmla="*/ 3046941 h 3996371"/>
              <a:gd name="connsiteX10" fmla="*/ 1969557 w 2358968"/>
              <a:gd name="connsiteY10" fmla="*/ 3529541 h 3996371"/>
              <a:gd name="connsiteX11" fmla="*/ 1906058 w 2358968"/>
              <a:gd name="connsiteY11" fmla="*/ 3640666 h 3996371"/>
              <a:gd name="connsiteX12" fmla="*/ 1817158 w 2358968"/>
              <a:gd name="connsiteY12" fmla="*/ 3815292 h 3996371"/>
              <a:gd name="connsiteX13" fmla="*/ 1616075 w 2358968"/>
              <a:gd name="connsiteY13" fmla="*/ 3995209 h 3996371"/>
              <a:gd name="connsiteX14" fmla="*/ 1308100 w 2358968"/>
              <a:gd name="connsiteY14" fmla="*/ 3887259 h 3996371"/>
              <a:gd name="connsiteX15" fmla="*/ 1140883 w 2358968"/>
              <a:gd name="connsiteY15" fmla="*/ 3761317 h 3996371"/>
              <a:gd name="connsiteX16" fmla="*/ 1096433 w 2358968"/>
              <a:gd name="connsiteY16" fmla="*/ 3720042 h 3996371"/>
              <a:gd name="connsiteX17" fmla="*/ 927100 w 2358968"/>
              <a:gd name="connsiteY17" fmla="*/ 3539067 h 3996371"/>
              <a:gd name="connsiteX18" fmla="*/ 617008 w 2358968"/>
              <a:gd name="connsiteY18" fmla="*/ 3053292 h 3996371"/>
              <a:gd name="connsiteX19" fmla="*/ 401108 w 2358968"/>
              <a:gd name="connsiteY19" fmla="*/ 2549525 h 3996371"/>
              <a:gd name="connsiteX20" fmla="*/ 155575 w 2358968"/>
              <a:gd name="connsiteY20" fmla="*/ 2113492 h 3996371"/>
              <a:gd name="connsiteX21" fmla="*/ 0 w 2358968"/>
              <a:gd name="connsiteY21" fmla="*/ 1920875 h 3996371"/>
              <a:gd name="connsiteX22" fmla="*/ 1783291 w 2358968"/>
              <a:gd name="connsiteY22" fmla="*/ 0 h 3996371"/>
              <a:gd name="connsiteX0" fmla="*/ 1783291 w 2358968"/>
              <a:gd name="connsiteY0" fmla="*/ 0 h 3996371"/>
              <a:gd name="connsiteX1" fmla="*/ 1934633 w 2358968"/>
              <a:gd name="connsiteY1" fmla="*/ 179917 h 3996371"/>
              <a:gd name="connsiteX2" fmla="*/ 2056341 w 2358968"/>
              <a:gd name="connsiteY2" fmla="*/ 365125 h 3996371"/>
              <a:gd name="connsiteX3" fmla="*/ 2225675 w 2358968"/>
              <a:gd name="connsiteY3" fmla="*/ 784225 h 3996371"/>
              <a:gd name="connsiteX4" fmla="*/ 2346325 w 2358968"/>
              <a:gd name="connsiteY4" fmla="*/ 1357842 h 3996371"/>
              <a:gd name="connsiteX5" fmla="*/ 2352675 w 2358968"/>
              <a:gd name="connsiteY5" fmla="*/ 1936750 h 3996371"/>
              <a:gd name="connsiteX6" fmla="*/ 2323041 w 2358968"/>
              <a:gd name="connsiteY6" fmla="*/ 2289175 h 3996371"/>
              <a:gd name="connsiteX7" fmla="*/ 2296582 w 2358968"/>
              <a:gd name="connsiteY7" fmla="*/ 2497666 h 3996371"/>
              <a:gd name="connsiteX8" fmla="*/ 2209800 w 2358968"/>
              <a:gd name="connsiteY8" fmla="*/ 2868084 h 3996371"/>
              <a:gd name="connsiteX9" fmla="*/ 2163232 w 2358968"/>
              <a:gd name="connsiteY9" fmla="*/ 3046941 h 3996371"/>
              <a:gd name="connsiteX10" fmla="*/ 2052107 w 2358968"/>
              <a:gd name="connsiteY10" fmla="*/ 3434291 h 3996371"/>
              <a:gd name="connsiteX11" fmla="*/ 1906058 w 2358968"/>
              <a:gd name="connsiteY11" fmla="*/ 3640666 h 3996371"/>
              <a:gd name="connsiteX12" fmla="*/ 1817158 w 2358968"/>
              <a:gd name="connsiteY12" fmla="*/ 3815292 h 3996371"/>
              <a:gd name="connsiteX13" fmla="*/ 1616075 w 2358968"/>
              <a:gd name="connsiteY13" fmla="*/ 3995209 h 3996371"/>
              <a:gd name="connsiteX14" fmla="*/ 1308100 w 2358968"/>
              <a:gd name="connsiteY14" fmla="*/ 3887259 h 3996371"/>
              <a:gd name="connsiteX15" fmla="*/ 1140883 w 2358968"/>
              <a:gd name="connsiteY15" fmla="*/ 3761317 h 3996371"/>
              <a:gd name="connsiteX16" fmla="*/ 1096433 w 2358968"/>
              <a:gd name="connsiteY16" fmla="*/ 3720042 h 3996371"/>
              <a:gd name="connsiteX17" fmla="*/ 927100 w 2358968"/>
              <a:gd name="connsiteY17" fmla="*/ 3539067 h 3996371"/>
              <a:gd name="connsiteX18" fmla="*/ 617008 w 2358968"/>
              <a:gd name="connsiteY18" fmla="*/ 3053292 h 3996371"/>
              <a:gd name="connsiteX19" fmla="*/ 401108 w 2358968"/>
              <a:gd name="connsiteY19" fmla="*/ 2549525 h 3996371"/>
              <a:gd name="connsiteX20" fmla="*/ 155575 w 2358968"/>
              <a:gd name="connsiteY20" fmla="*/ 2113492 h 3996371"/>
              <a:gd name="connsiteX21" fmla="*/ 0 w 2358968"/>
              <a:gd name="connsiteY21" fmla="*/ 1920875 h 3996371"/>
              <a:gd name="connsiteX22" fmla="*/ 1783291 w 2358968"/>
              <a:gd name="connsiteY22" fmla="*/ 0 h 3996371"/>
              <a:gd name="connsiteX0" fmla="*/ 1783291 w 2358968"/>
              <a:gd name="connsiteY0" fmla="*/ 0 h 3996371"/>
              <a:gd name="connsiteX1" fmla="*/ 1934633 w 2358968"/>
              <a:gd name="connsiteY1" fmla="*/ 179917 h 3996371"/>
              <a:gd name="connsiteX2" fmla="*/ 2056341 w 2358968"/>
              <a:gd name="connsiteY2" fmla="*/ 365125 h 3996371"/>
              <a:gd name="connsiteX3" fmla="*/ 2225675 w 2358968"/>
              <a:gd name="connsiteY3" fmla="*/ 784225 h 3996371"/>
              <a:gd name="connsiteX4" fmla="*/ 2346325 w 2358968"/>
              <a:gd name="connsiteY4" fmla="*/ 1357842 h 3996371"/>
              <a:gd name="connsiteX5" fmla="*/ 2352675 w 2358968"/>
              <a:gd name="connsiteY5" fmla="*/ 1936750 h 3996371"/>
              <a:gd name="connsiteX6" fmla="*/ 2323041 w 2358968"/>
              <a:gd name="connsiteY6" fmla="*/ 2289175 h 3996371"/>
              <a:gd name="connsiteX7" fmla="*/ 2296582 w 2358968"/>
              <a:gd name="connsiteY7" fmla="*/ 2497666 h 3996371"/>
              <a:gd name="connsiteX8" fmla="*/ 2209800 w 2358968"/>
              <a:gd name="connsiteY8" fmla="*/ 2868084 h 3996371"/>
              <a:gd name="connsiteX9" fmla="*/ 2163232 w 2358968"/>
              <a:gd name="connsiteY9" fmla="*/ 3046941 h 3996371"/>
              <a:gd name="connsiteX10" fmla="*/ 2052107 w 2358968"/>
              <a:gd name="connsiteY10" fmla="*/ 3434291 h 3996371"/>
              <a:gd name="connsiteX11" fmla="*/ 1947333 w 2358968"/>
              <a:gd name="connsiteY11" fmla="*/ 3669241 h 3996371"/>
              <a:gd name="connsiteX12" fmla="*/ 1817158 w 2358968"/>
              <a:gd name="connsiteY12" fmla="*/ 3815292 h 3996371"/>
              <a:gd name="connsiteX13" fmla="*/ 1616075 w 2358968"/>
              <a:gd name="connsiteY13" fmla="*/ 3995209 h 3996371"/>
              <a:gd name="connsiteX14" fmla="*/ 1308100 w 2358968"/>
              <a:gd name="connsiteY14" fmla="*/ 3887259 h 3996371"/>
              <a:gd name="connsiteX15" fmla="*/ 1140883 w 2358968"/>
              <a:gd name="connsiteY15" fmla="*/ 3761317 h 3996371"/>
              <a:gd name="connsiteX16" fmla="*/ 1096433 w 2358968"/>
              <a:gd name="connsiteY16" fmla="*/ 3720042 h 3996371"/>
              <a:gd name="connsiteX17" fmla="*/ 927100 w 2358968"/>
              <a:gd name="connsiteY17" fmla="*/ 3539067 h 3996371"/>
              <a:gd name="connsiteX18" fmla="*/ 617008 w 2358968"/>
              <a:gd name="connsiteY18" fmla="*/ 3053292 h 3996371"/>
              <a:gd name="connsiteX19" fmla="*/ 401108 w 2358968"/>
              <a:gd name="connsiteY19" fmla="*/ 2549525 h 3996371"/>
              <a:gd name="connsiteX20" fmla="*/ 155575 w 2358968"/>
              <a:gd name="connsiteY20" fmla="*/ 2113492 h 3996371"/>
              <a:gd name="connsiteX21" fmla="*/ 0 w 2358968"/>
              <a:gd name="connsiteY21" fmla="*/ 1920875 h 3996371"/>
              <a:gd name="connsiteX22" fmla="*/ 1783291 w 2358968"/>
              <a:gd name="connsiteY22" fmla="*/ 0 h 3996371"/>
              <a:gd name="connsiteX0" fmla="*/ 1783291 w 2358968"/>
              <a:gd name="connsiteY0" fmla="*/ 0 h 3995876"/>
              <a:gd name="connsiteX1" fmla="*/ 1934633 w 2358968"/>
              <a:gd name="connsiteY1" fmla="*/ 179917 h 3995876"/>
              <a:gd name="connsiteX2" fmla="*/ 2056341 w 2358968"/>
              <a:gd name="connsiteY2" fmla="*/ 365125 h 3995876"/>
              <a:gd name="connsiteX3" fmla="*/ 2225675 w 2358968"/>
              <a:gd name="connsiteY3" fmla="*/ 784225 h 3995876"/>
              <a:gd name="connsiteX4" fmla="*/ 2346325 w 2358968"/>
              <a:gd name="connsiteY4" fmla="*/ 1357842 h 3995876"/>
              <a:gd name="connsiteX5" fmla="*/ 2352675 w 2358968"/>
              <a:gd name="connsiteY5" fmla="*/ 1936750 h 3995876"/>
              <a:gd name="connsiteX6" fmla="*/ 2323041 w 2358968"/>
              <a:gd name="connsiteY6" fmla="*/ 2289175 h 3995876"/>
              <a:gd name="connsiteX7" fmla="*/ 2296582 w 2358968"/>
              <a:gd name="connsiteY7" fmla="*/ 2497666 h 3995876"/>
              <a:gd name="connsiteX8" fmla="*/ 2209800 w 2358968"/>
              <a:gd name="connsiteY8" fmla="*/ 2868084 h 3995876"/>
              <a:gd name="connsiteX9" fmla="*/ 2163232 w 2358968"/>
              <a:gd name="connsiteY9" fmla="*/ 3046941 h 3995876"/>
              <a:gd name="connsiteX10" fmla="*/ 2052107 w 2358968"/>
              <a:gd name="connsiteY10" fmla="*/ 3434291 h 3995876"/>
              <a:gd name="connsiteX11" fmla="*/ 1947333 w 2358968"/>
              <a:gd name="connsiteY11" fmla="*/ 3669241 h 3995876"/>
              <a:gd name="connsiteX12" fmla="*/ 1833033 w 2358968"/>
              <a:gd name="connsiteY12" fmla="*/ 3834342 h 3995876"/>
              <a:gd name="connsiteX13" fmla="*/ 1616075 w 2358968"/>
              <a:gd name="connsiteY13" fmla="*/ 3995209 h 3995876"/>
              <a:gd name="connsiteX14" fmla="*/ 1308100 w 2358968"/>
              <a:gd name="connsiteY14" fmla="*/ 3887259 h 3995876"/>
              <a:gd name="connsiteX15" fmla="*/ 1140883 w 2358968"/>
              <a:gd name="connsiteY15" fmla="*/ 3761317 h 3995876"/>
              <a:gd name="connsiteX16" fmla="*/ 1096433 w 2358968"/>
              <a:gd name="connsiteY16" fmla="*/ 3720042 h 3995876"/>
              <a:gd name="connsiteX17" fmla="*/ 927100 w 2358968"/>
              <a:gd name="connsiteY17" fmla="*/ 3539067 h 3995876"/>
              <a:gd name="connsiteX18" fmla="*/ 617008 w 2358968"/>
              <a:gd name="connsiteY18" fmla="*/ 3053292 h 3995876"/>
              <a:gd name="connsiteX19" fmla="*/ 401108 w 2358968"/>
              <a:gd name="connsiteY19" fmla="*/ 2549525 h 3995876"/>
              <a:gd name="connsiteX20" fmla="*/ 155575 w 2358968"/>
              <a:gd name="connsiteY20" fmla="*/ 2113492 h 3995876"/>
              <a:gd name="connsiteX21" fmla="*/ 0 w 2358968"/>
              <a:gd name="connsiteY21" fmla="*/ 1920875 h 3995876"/>
              <a:gd name="connsiteX22" fmla="*/ 1783291 w 2358968"/>
              <a:gd name="connsiteY22" fmla="*/ 0 h 3995876"/>
              <a:gd name="connsiteX0" fmla="*/ 1783291 w 2358968"/>
              <a:gd name="connsiteY0" fmla="*/ 0 h 3995876"/>
              <a:gd name="connsiteX1" fmla="*/ 1934633 w 2358968"/>
              <a:gd name="connsiteY1" fmla="*/ 179917 h 3995876"/>
              <a:gd name="connsiteX2" fmla="*/ 2056341 w 2358968"/>
              <a:gd name="connsiteY2" fmla="*/ 365125 h 3995876"/>
              <a:gd name="connsiteX3" fmla="*/ 2225675 w 2358968"/>
              <a:gd name="connsiteY3" fmla="*/ 784225 h 3995876"/>
              <a:gd name="connsiteX4" fmla="*/ 2346325 w 2358968"/>
              <a:gd name="connsiteY4" fmla="*/ 1357842 h 3995876"/>
              <a:gd name="connsiteX5" fmla="*/ 2352675 w 2358968"/>
              <a:gd name="connsiteY5" fmla="*/ 1936750 h 3995876"/>
              <a:gd name="connsiteX6" fmla="*/ 2323041 w 2358968"/>
              <a:gd name="connsiteY6" fmla="*/ 2289175 h 3995876"/>
              <a:gd name="connsiteX7" fmla="*/ 2296582 w 2358968"/>
              <a:gd name="connsiteY7" fmla="*/ 2497666 h 3995876"/>
              <a:gd name="connsiteX8" fmla="*/ 2209800 w 2358968"/>
              <a:gd name="connsiteY8" fmla="*/ 2868084 h 3995876"/>
              <a:gd name="connsiteX9" fmla="*/ 2163232 w 2358968"/>
              <a:gd name="connsiteY9" fmla="*/ 3046941 h 3995876"/>
              <a:gd name="connsiteX10" fmla="*/ 2052107 w 2358968"/>
              <a:gd name="connsiteY10" fmla="*/ 3434291 h 3995876"/>
              <a:gd name="connsiteX11" fmla="*/ 1947333 w 2358968"/>
              <a:gd name="connsiteY11" fmla="*/ 3669241 h 3995876"/>
              <a:gd name="connsiteX12" fmla="*/ 1833033 w 2358968"/>
              <a:gd name="connsiteY12" fmla="*/ 3834342 h 3995876"/>
              <a:gd name="connsiteX13" fmla="*/ 1616075 w 2358968"/>
              <a:gd name="connsiteY13" fmla="*/ 3995209 h 3995876"/>
              <a:gd name="connsiteX14" fmla="*/ 1308100 w 2358968"/>
              <a:gd name="connsiteY14" fmla="*/ 3887259 h 3995876"/>
              <a:gd name="connsiteX15" fmla="*/ 1140883 w 2358968"/>
              <a:gd name="connsiteY15" fmla="*/ 3761317 h 3995876"/>
              <a:gd name="connsiteX16" fmla="*/ 1096433 w 2358968"/>
              <a:gd name="connsiteY16" fmla="*/ 3720042 h 3995876"/>
              <a:gd name="connsiteX17" fmla="*/ 927100 w 2358968"/>
              <a:gd name="connsiteY17" fmla="*/ 3539067 h 3995876"/>
              <a:gd name="connsiteX18" fmla="*/ 617008 w 2358968"/>
              <a:gd name="connsiteY18" fmla="*/ 3053292 h 3995876"/>
              <a:gd name="connsiteX19" fmla="*/ 378883 w 2358968"/>
              <a:gd name="connsiteY19" fmla="*/ 2578100 h 3995876"/>
              <a:gd name="connsiteX20" fmla="*/ 155575 w 2358968"/>
              <a:gd name="connsiteY20" fmla="*/ 2113492 h 3995876"/>
              <a:gd name="connsiteX21" fmla="*/ 0 w 2358968"/>
              <a:gd name="connsiteY21" fmla="*/ 1920875 h 3995876"/>
              <a:gd name="connsiteX22" fmla="*/ 1783291 w 2358968"/>
              <a:gd name="connsiteY22" fmla="*/ 0 h 3995876"/>
              <a:gd name="connsiteX0" fmla="*/ 1882689 w 2458366"/>
              <a:gd name="connsiteY0" fmla="*/ 0 h 3995876"/>
              <a:gd name="connsiteX1" fmla="*/ 2034031 w 2458366"/>
              <a:gd name="connsiteY1" fmla="*/ 179917 h 3995876"/>
              <a:gd name="connsiteX2" fmla="*/ 2155739 w 2458366"/>
              <a:gd name="connsiteY2" fmla="*/ 365125 h 3995876"/>
              <a:gd name="connsiteX3" fmla="*/ 2325073 w 2458366"/>
              <a:gd name="connsiteY3" fmla="*/ 784225 h 3995876"/>
              <a:gd name="connsiteX4" fmla="*/ 2445723 w 2458366"/>
              <a:gd name="connsiteY4" fmla="*/ 1357842 h 3995876"/>
              <a:gd name="connsiteX5" fmla="*/ 2452073 w 2458366"/>
              <a:gd name="connsiteY5" fmla="*/ 1936750 h 3995876"/>
              <a:gd name="connsiteX6" fmla="*/ 2422439 w 2458366"/>
              <a:gd name="connsiteY6" fmla="*/ 2289175 h 3995876"/>
              <a:gd name="connsiteX7" fmla="*/ 2395980 w 2458366"/>
              <a:gd name="connsiteY7" fmla="*/ 2497666 h 3995876"/>
              <a:gd name="connsiteX8" fmla="*/ 2309198 w 2458366"/>
              <a:gd name="connsiteY8" fmla="*/ 2868084 h 3995876"/>
              <a:gd name="connsiteX9" fmla="*/ 2262630 w 2458366"/>
              <a:gd name="connsiteY9" fmla="*/ 3046941 h 3995876"/>
              <a:gd name="connsiteX10" fmla="*/ 2151505 w 2458366"/>
              <a:gd name="connsiteY10" fmla="*/ 3434291 h 3995876"/>
              <a:gd name="connsiteX11" fmla="*/ 2046731 w 2458366"/>
              <a:gd name="connsiteY11" fmla="*/ 3669241 h 3995876"/>
              <a:gd name="connsiteX12" fmla="*/ 1932431 w 2458366"/>
              <a:gd name="connsiteY12" fmla="*/ 3834342 h 3995876"/>
              <a:gd name="connsiteX13" fmla="*/ 1715473 w 2458366"/>
              <a:gd name="connsiteY13" fmla="*/ 3995209 h 3995876"/>
              <a:gd name="connsiteX14" fmla="*/ 1407498 w 2458366"/>
              <a:gd name="connsiteY14" fmla="*/ 3887259 h 3995876"/>
              <a:gd name="connsiteX15" fmla="*/ 1240281 w 2458366"/>
              <a:gd name="connsiteY15" fmla="*/ 3761317 h 3995876"/>
              <a:gd name="connsiteX16" fmla="*/ 1195831 w 2458366"/>
              <a:gd name="connsiteY16" fmla="*/ 3720042 h 3995876"/>
              <a:gd name="connsiteX17" fmla="*/ 1026498 w 2458366"/>
              <a:gd name="connsiteY17" fmla="*/ 3539067 h 3995876"/>
              <a:gd name="connsiteX18" fmla="*/ 716406 w 2458366"/>
              <a:gd name="connsiteY18" fmla="*/ 3053292 h 3995876"/>
              <a:gd name="connsiteX19" fmla="*/ 478281 w 2458366"/>
              <a:gd name="connsiteY19" fmla="*/ 2578100 h 3995876"/>
              <a:gd name="connsiteX20" fmla="*/ 245448 w 2458366"/>
              <a:gd name="connsiteY20" fmla="*/ 2126192 h 3995876"/>
              <a:gd name="connsiteX21" fmla="*/ 99398 w 2458366"/>
              <a:gd name="connsiteY21" fmla="*/ 1920875 h 3995876"/>
              <a:gd name="connsiteX22" fmla="*/ 1882689 w 2458366"/>
              <a:gd name="connsiteY22" fmla="*/ 0 h 3995876"/>
              <a:gd name="connsiteX0" fmla="*/ 1783291 w 2358968"/>
              <a:gd name="connsiteY0" fmla="*/ 0 h 3995876"/>
              <a:gd name="connsiteX1" fmla="*/ 1934633 w 2358968"/>
              <a:gd name="connsiteY1" fmla="*/ 179917 h 3995876"/>
              <a:gd name="connsiteX2" fmla="*/ 2056341 w 2358968"/>
              <a:gd name="connsiteY2" fmla="*/ 365125 h 3995876"/>
              <a:gd name="connsiteX3" fmla="*/ 2225675 w 2358968"/>
              <a:gd name="connsiteY3" fmla="*/ 784225 h 3995876"/>
              <a:gd name="connsiteX4" fmla="*/ 2346325 w 2358968"/>
              <a:gd name="connsiteY4" fmla="*/ 1357842 h 3995876"/>
              <a:gd name="connsiteX5" fmla="*/ 2352675 w 2358968"/>
              <a:gd name="connsiteY5" fmla="*/ 1936750 h 3995876"/>
              <a:gd name="connsiteX6" fmla="*/ 2323041 w 2358968"/>
              <a:gd name="connsiteY6" fmla="*/ 2289175 h 3995876"/>
              <a:gd name="connsiteX7" fmla="*/ 2296582 w 2358968"/>
              <a:gd name="connsiteY7" fmla="*/ 2497666 h 3995876"/>
              <a:gd name="connsiteX8" fmla="*/ 2209800 w 2358968"/>
              <a:gd name="connsiteY8" fmla="*/ 2868084 h 3995876"/>
              <a:gd name="connsiteX9" fmla="*/ 2163232 w 2358968"/>
              <a:gd name="connsiteY9" fmla="*/ 3046941 h 3995876"/>
              <a:gd name="connsiteX10" fmla="*/ 2052107 w 2358968"/>
              <a:gd name="connsiteY10" fmla="*/ 3434291 h 3995876"/>
              <a:gd name="connsiteX11" fmla="*/ 1947333 w 2358968"/>
              <a:gd name="connsiteY11" fmla="*/ 3669241 h 3995876"/>
              <a:gd name="connsiteX12" fmla="*/ 1833033 w 2358968"/>
              <a:gd name="connsiteY12" fmla="*/ 3834342 h 3995876"/>
              <a:gd name="connsiteX13" fmla="*/ 1616075 w 2358968"/>
              <a:gd name="connsiteY13" fmla="*/ 3995209 h 3995876"/>
              <a:gd name="connsiteX14" fmla="*/ 1308100 w 2358968"/>
              <a:gd name="connsiteY14" fmla="*/ 3887259 h 3995876"/>
              <a:gd name="connsiteX15" fmla="*/ 1140883 w 2358968"/>
              <a:gd name="connsiteY15" fmla="*/ 3761317 h 3995876"/>
              <a:gd name="connsiteX16" fmla="*/ 1096433 w 2358968"/>
              <a:gd name="connsiteY16" fmla="*/ 3720042 h 3995876"/>
              <a:gd name="connsiteX17" fmla="*/ 927100 w 2358968"/>
              <a:gd name="connsiteY17" fmla="*/ 3539067 h 3995876"/>
              <a:gd name="connsiteX18" fmla="*/ 617008 w 2358968"/>
              <a:gd name="connsiteY18" fmla="*/ 3053292 h 3995876"/>
              <a:gd name="connsiteX19" fmla="*/ 378883 w 2358968"/>
              <a:gd name="connsiteY19" fmla="*/ 2578100 h 3995876"/>
              <a:gd name="connsiteX20" fmla="*/ 146050 w 2358968"/>
              <a:gd name="connsiteY20" fmla="*/ 2126192 h 3995876"/>
              <a:gd name="connsiteX21" fmla="*/ 0 w 2358968"/>
              <a:gd name="connsiteY21" fmla="*/ 1920875 h 3995876"/>
              <a:gd name="connsiteX22" fmla="*/ 1783291 w 2358968"/>
              <a:gd name="connsiteY22" fmla="*/ 0 h 3995876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96433 w 2358968"/>
              <a:gd name="connsiteY16" fmla="*/ 3720042 h 3995871"/>
              <a:gd name="connsiteX17" fmla="*/ 927100 w 2358968"/>
              <a:gd name="connsiteY17" fmla="*/ 3539067 h 3995871"/>
              <a:gd name="connsiteX18" fmla="*/ 617008 w 2358968"/>
              <a:gd name="connsiteY18" fmla="*/ 3053292 h 3995871"/>
              <a:gd name="connsiteX19" fmla="*/ 378883 w 2358968"/>
              <a:gd name="connsiteY19" fmla="*/ 2578100 h 3995871"/>
              <a:gd name="connsiteX20" fmla="*/ 146050 w 2358968"/>
              <a:gd name="connsiteY20" fmla="*/ 2126192 h 3995871"/>
              <a:gd name="connsiteX21" fmla="*/ 0 w 2358968"/>
              <a:gd name="connsiteY21" fmla="*/ 1920875 h 3995871"/>
              <a:gd name="connsiteX22" fmla="*/ 1783291 w 2358968"/>
              <a:gd name="connsiteY22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7100 w 2358968"/>
              <a:gd name="connsiteY17" fmla="*/ 3539067 h 3995871"/>
              <a:gd name="connsiteX18" fmla="*/ 617008 w 2358968"/>
              <a:gd name="connsiteY18" fmla="*/ 3053292 h 3995871"/>
              <a:gd name="connsiteX19" fmla="*/ 378883 w 2358968"/>
              <a:gd name="connsiteY19" fmla="*/ 2578100 h 3995871"/>
              <a:gd name="connsiteX20" fmla="*/ 146050 w 2358968"/>
              <a:gd name="connsiteY20" fmla="*/ 2126192 h 3995871"/>
              <a:gd name="connsiteX21" fmla="*/ 0 w 2358968"/>
              <a:gd name="connsiteY21" fmla="*/ 1920875 h 3995871"/>
              <a:gd name="connsiteX22" fmla="*/ 1783291 w 2358968"/>
              <a:gd name="connsiteY22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7100 w 2358968"/>
              <a:gd name="connsiteY17" fmla="*/ 3539067 h 3995871"/>
              <a:gd name="connsiteX18" fmla="*/ 778933 w 2358968"/>
              <a:gd name="connsiteY18" fmla="*/ 3313642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46050 w 2358968"/>
              <a:gd name="connsiteY21" fmla="*/ 2126192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7100 w 2358968"/>
              <a:gd name="connsiteY17" fmla="*/ 3539067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46050 w 2358968"/>
              <a:gd name="connsiteY21" fmla="*/ 2126192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46050 w 2358968"/>
              <a:gd name="connsiteY21" fmla="*/ 2126192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885802 w 2461479"/>
              <a:gd name="connsiteY0" fmla="*/ 0 h 3995871"/>
              <a:gd name="connsiteX1" fmla="*/ 2037144 w 2461479"/>
              <a:gd name="connsiteY1" fmla="*/ 179917 h 3995871"/>
              <a:gd name="connsiteX2" fmla="*/ 2158852 w 2461479"/>
              <a:gd name="connsiteY2" fmla="*/ 365125 h 3995871"/>
              <a:gd name="connsiteX3" fmla="*/ 2328186 w 2461479"/>
              <a:gd name="connsiteY3" fmla="*/ 784225 h 3995871"/>
              <a:gd name="connsiteX4" fmla="*/ 2448836 w 2461479"/>
              <a:gd name="connsiteY4" fmla="*/ 1357842 h 3995871"/>
              <a:gd name="connsiteX5" fmla="*/ 2455186 w 2461479"/>
              <a:gd name="connsiteY5" fmla="*/ 1936750 h 3995871"/>
              <a:gd name="connsiteX6" fmla="*/ 2425552 w 2461479"/>
              <a:gd name="connsiteY6" fmla="*/ 2289175 h 3995871"/>
              <a:gd name="connsiteX7" fmla="*/ 2399093 w 2461479"/>
              <a:gd name="connsiteY7" fmla="*/ 2497666 h 3995871"/>
              <a:gd name="connsiteX8" fmla="*/ 2312311 w 2461479"/>
              <a:gd name="connsiteY8" fmla="*/ 2868084 h 3995871"/>
              <a:gd name="connsiteX9" fmla="*/ 2265743 w 2461479"/>
              <a:gd name="connsiteY9" fmla="*/ 3046941 h 3995871"/>
              <a:gd name="connsiteX10" fmla="*/ 2154618 w 2461479"/>
              <a:gd name="connsiteY10" fmla="*/ 3434291 h 3995871"/>
              <a:gd name="connsiteX11" fmla="*/ 2049844 w 2461479"/>
              <a:gd name="connsiteY11" fmla="*/ 3669241 h 3995871"/>
              <a:gd name="connsiteX12" fmla="*/ 1935544 w 2461479"/>
              <a:gd name="connsiteY12" fmla="*/ 3834342 h 3995871"/>
              <a:gd name="connsiteX13" fmla="*/ 1718586 w 2461479"/>
              <a:gd name="connsiteY13" fmla="*/ 3995209 h 3995871"/>
              <a:gd name="connsiteX14" fmla="*/ 1410611 w 2461479"/>
              <a:gd name="connsiteY14" fmla="*/ 3887259 h 3995871"/>
              <a:gd name="connsiteX15" fmla="*/ 1243394 w 2461479"/>
              <a:gd name="connsiteY15" fmla="*/ 3783542 h 3995871"/>
              <a:gd name="connsiteX16" fmla="*/ 1186244 w 2461479"/>
              <a:gd name="connsiteY16" fmla="*/ 3726392 h 3995871"/>
              <a:gd name="connsiteX17" fmla="*/ 1026436 w 2461479"/>
              <a:gd name="connsiteY17" fmla="*/ 3548592 h 3995871"/>
              <a:gd name="connsiteX18" fmla="*/ 865569 w 2461479"/>
              <a:gd name="connsiteY18" fmla="*/ 3329517 h 3995871"/>
              <a:gd name="connsiteX19" fmla="*/ 719519 w 2461479"/>
              <a:gd name="connsiteY19" fmla="*/ 3053292 h 3995871"/>
              <a:gd name="connsiteX20" fmla="*/ 481394 w 2461479"/>
              <a:gd name="connsiteY20" fmla="*/ 2578100 h 3995871"/>
              <a:gd name="connsiteX21" fmla="*/ 232686 w 2461479"/>
              <a:gd name="connsiteY21" fmla="*/ 2135717 h 3995871"/>
              <a:gd name="connsiteX22" fmla="*/ 102511 w 2461479"/>
              <a:gd name="connsiteY22" fmla="*/ 1920875 h 3995871"/>
              <a:gd name="connsiteX23" fmla="*/ 1885802 w 2461479"/>
              <a:gd name="connsiteY23" fmla="*/ 0 h 3995871"/>
              <a:gd name="connsiteX0" fmla="*/ 1952736 w 2528413"/>
              <a:gd name="connsiteY0" fmla="*/ 0 h 3995871"/>
              <a:gd name="connsiteX1" fmla="*/ 2104078 w 2528413"/>
              <a:gd name="connsiteY1" fmla="*/ 179917 h 3995871"/>
              <a:gd name="connsiteX2" fmla="*/ 2225786 w 2528413"/>
              <a:gd name="connsiteY2" fmla="*/ 365125 h 3995871"/>
              <a:gd name="connsiteX3" fmla="*/ 2395120 w 2528413"/>
              <a:gd name="connsiteY3" fmla="*/ 784225 h 3995871"/>
              <a:gd name="connsiteX4" fmla="*/ 2515770 w 2528413"/>
              <a:gd name="connsiteY4" fmla="*/ 1357842 h 3995871"/>
              <a:gd name="connsiteX5" fmla="*/ 2522120 w 2528413"/>
              <a:gd name="connsiteY5" fmla="*/ 1936750 h 3995871"/>
              <a:gd name="connsiteX6" fmla="*/ 2492486 w 2528413"/>
              <a:gd name="connsiteY6" fmla="*/ 2289175 h 3995871"/>
              <a:gd name="connsiteX7" fmla="*/ 2466027 w 2528413"/>
              <a:gd name="connsiteY7" fmla="*/ 2497666 h 3995871"/>
              <a:gd name="connsiteX8" fmla="*/ 2379245 w 2528413"/>
              <a:gd name="connsiteY8" fmla="*/ 2868084 h 3995871"/>
              <a:gd name="connsiteX9" fmla="*/ 2332677 w 2528413"/>
              <a:gd name="connsiteY9" fmla="*/ 3046941 h 3995871"/>
              <a:gd name="connsiteX10" fmla="*/ 2221552 w 2528413"/>
              <a:gd name="connsiteY10" fmla="*/ 3434291 h 3995871"/>
              <a:gd name="connsiteX11" fmla="*/ 2116778 w 2528413"/>
              <a:gd name="connsiteY11" fmla="*/ 3669241 h 3995871"/>
              <a:gd name="connsiteX12" fmla="*/ 2002478 w 2528413"/>
              <a:gd name="connsiteY12" fmla="*/ 3834342 h 3995871"/>
              <a:gd name="connsiteX13" fmla="*/ 1785520 w 2528413"/>
              <a:gd name="connsiteY13" fmla="*/ 3995209 h 3995871"/>
              <a:gd name="connsiteX14" fmla="*/ 1477545 w 2528413"/>
              <a:gd name="connsiteY14" fmla="*/ 3887259 h 3995871"/>
              <a:gd name="connsiteX15" fmla="*/ 1310328 w 2528413"/>
              <a:gd name="connsiteY15" fmla="*/ 3783542 h 3995871"/>
              <a:gd name="connsiteX16" fmla="*/ 1253178 w 2528413"/>
              <a:gd name="connsiteY16" fmla="*/ 3726392 h 3995871"/>
              <a:gd name="connsiteX17" fmla="*/ 1093370 w 2528413"/>
              <a:gd name="connsiteY17" fmla="*/ 3548592 h 3995871"/>
              <a:gd name="connsiteX18" fmla="*/ 932503 w 2528413"/>
              <a:gd name="connsiteY18" fmla="*/ 3329517 h 3995871"/>
              <a:gd name="connsiteX19" fmla="*/ 786453 w 2528413"/>
              <a:gd name="connsiteY19" fmla="*/ 3053292 h 3995871"/>
              <a:gd name="connsiteX20" fmla="*/ 548328 w 2528413"/>
              <a:gd name="connsiteY20" fmla="*/ 2578100 h 3995871"/>
              <a:gd name="connsiteX21" fmla="*/ 299620 w 2528413"/>
              <a:gd name="connsiteY21" fmla="*/ 2135717 h 3995871"/>
              <a:gd name="connsiteX22" fmla="*/ 87954 w 2528413"/>
              <a:gd name="connsiteY22" fmla="*/ 2129367 h 3995871"/>
              <a:gd name="connsiteX23" fmla="*/ 169445 w 2528413"/>
              <a:gd name="connsiteY23" fmla="*/ 1920875 h 3995871"/>
              <a:gd name="connsiteX24" fmla="*/ 1952736 w 2528413"/>
              <a:gd name="connsiteY24" fmla="*/ 0 h 3995871"/>
              <a:gd name="connsiteX0" fmla="*/ 1889060 w 2464737"/>
              <a:gd name="connsiteY0" fmla="*/ 0 h 3995871"/>
              <a:gd name="connsiteX1" fmla="*/ 2040402 w 2464737"/>
              <a:gd name="connsiteY1" fmla="*/ 179917 h 3995871"/>
              <a:gd name="connsiteX2" fmla="*/ 2162110 w 2464737"/>
              <a:gd name="connsiteY2" fmla="*/ 365125 h 3995871"/>
              <a:gd name="connsiteX3" fmla="*/ 2331444 w 2464737"/>
              <a:gd name="connsiteY3" fmla="*/ 784225 h 3995871"/>
              <a:gd name="connsiteX4" fmla="*/ 2452094 w 2464737"/>
              <a:gd name="connsiteY4" fmla="*/ 1357842 h 3995871"/>
              <a:gd name="connsiteX5" fmla="*/ 2458444 w 2464737"/>
              <a:gd name="connsiteY5" fmla="*/ 1936750 h 3995871"/>
              <a:gd name="connsiteX6" fmla="*/ 2428810 w 2464737"/>
              <a:gd name="connsiteY6" fmla="*/ 2289175 h 3995871"/>
              <a:gd name="connsiteX7" fmla="*/ 2402351 w 2464737"/>
              <a:gd name="connsiteY7" fmla="*/ 2497666 h 3995871"/>
              <a:gd name="connsiteX8" fmla="*/ 2315569 w 2464737"/>
              <a:gd name="connsiteY8" fmla="*/ 2868084 h 3995871"/>
              <a:gd name="connsiteX9" fmla="*/ 2269001 w 2464737"/>
              <a:gd name="connsiteY9" fmla="*/ 3046941 h 3995871"/>
              <a:gd name="connsiteX10" fmla="*/ 2157876 w 2464737"/>
              <a:gd name="connsiteY10" fmla="*/ 3434291 h 3995871"/>
              <a:gd name="connsiteX11" fmla="*/ 2053102 w 2464737"/>
              <a:gd name="connsiteY11" fmla="*/ 3669241 h 3995871"/>
              <a:gd name="connsiteX12" fmla="*/ 1938802 w 2464737"/>
              <a:gd name="connsiteY12" fmla="*/ 3834342 h 3995871"/>
              <a:gd name="connsiteX13" fmla="*/ 1721844 w 2464737"/>
              <a:gd name="connsiteY13" fmla="*/ 3995209 h 3995871"/>
              <a:gd name="connsiteX14" fmla="*/ 1413869 w 2464737"/>
              <a:gd name="connsiteY14" fmla="*/ 3887259 h 3995871"/>
              <a:gd name="connsiteX15" fmla="*/ 1246652 w 2464737"/>
              <a:gd name="connsiteY15" fmla="*/ 3783542 h 3995871"/>
              <a:gd name="connsiteX16" fmla="*/ 1189502 w 2464737"/>
              <a:gd name="connsiteY16" fmla="*/ 3726392 h 3995871"/>
              <a:gd name="connsiteX17" fmla="*/ 1029694 w 2464737"/>
              <a:gd name="connsiteY17" fmla="*/ 3548592 h 3995871"/>
              <a:gd name="connsiteX18" fmla="*/ 868827 w 2464737"/>
              <a:gd name="connsiteY18" fmla="*/ 3329517 h 3995871"/>
              <a:gd name="connsiteX19" fmla="*/ 722777 w 2464737"/>
              <a:gd name="connsiteY19" fmla="*/ 3053292 h 3995871"/>
              <a:gd name="connsiteX20" fmla="*/ 484652 w 2464737"/>
              <a:gd name="connsiteY20" fmla="*/ 2578100 h 3995871"/>
              <a:gd name="connsiteX21" fmla="*/ 235944 w 2464737"/>
              <a:gd name="connsiteY21" fmla="*/ 2135717 h 3995871"/>
              <a:gd name="connsiteX22" fmla="*/ 105769 w 2464737"/>
              <a:gd name="connsiteY22" fmla="*/ 1920875 h 3995871"/>
              <a:gd name="connsiteX23" fmla="*/ 1889060 w 2464737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30175 w 2358968"/>
              <a:gd name="connsiteY21" fmla="*/ 2135717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22500 w 2358968"/>
              <a:gd name="connsiteY8" fmla="*/ 2877609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30175 w 2358968"/>
              <a:gd name="connsiteY21" fmla="*/ 2135717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22500 w 2358968"/>
              <a:gd name="connsiteY8" fmla="*/ 2877609 h 3995871"/>
              <a:gd name="connsiteX9" fmla="*/ 2163232 w 2358968"/>
              <a:gd name="connsiteY9" fmla="*/ 3046941 h 3995871"/>
              <a:gd name="connsiteX10" fmla="*/ 2175933 w 2358968"/>
              <a:gd name="connsiteY10" fmla="*/ 3072342 h 3995871"/>
              <a:gd name="connsiteX11" fmla="*/ 2052107 w 2358968"/>
              <a:gd name="connsiteY11" fmla="*/ 3434291 h 3995871"/>
              <a:gd name="connsiteX12" fmla="*/ 1947333 w 2358968"/>
              <a:gd name="connsiteY12" fmla="*/ 3669241 h 3995871"/>
              <a:gd name="connsiteX13" fmla="*/ 1833033 w 2358968"/>
              <a:gd name="connsiteY13" fmla="*/ 3834342 h 3995871"/>
              <a:gd name="connsiteX14" fmla="*/ 1616075 w 2358968"/>
              <a:gd name="connsiteY14" fmla="*/ 3995209 h 3995871"/>
              <a:gd name="connsiteX15" fmla="*/ 1308100 w 2358968"/>
              <a:gd name="connsiteY15" fmla="*/ 3887259 h 3995871"/>
              <a:gd name="connsiteX16" fmla="*/ 1140883 w 2358968"/>
              <a:gd name="connsiteY16" fmla="*/ 3783542 h 3995871"/>
              <a:gd name="connsiteX17" fmla="*/ 1083733 w 2358968"/>
              <a:gd name="connsiteY17" fmla="*/ 3726392 h 3995871"/>
              <a:gd name="connsiteX18" fmla="*/ 923925 w 2358968"/>
              <a:gd name="connsiteY18" fmla="*/ 3548592 h 3995871"/>
              <a:gd name="connsiteX19" fmla="*/ 763058 w 2358968"/>
              <a:gd name="connsiteY19" fmla="*/ 3329517 h 3995871"/>
              <a:gd name="connsiteX20" fmla="*/ 617008 w 2358968"/>
              <a:gd name="connsiteY20" fmla="*/ 3053292 h 3995871"/>
              <a:gd name="connsiteX21" fmla="*/ 378883 w 2358968"/>
              <a:gd name="connsiteY21" fmla="*/ 2578100 h 3995871"/>
              <a:gd name="connsiteX22" fmla="*/ 130175 w 2358968"/>
              <a:gd name="connsiteY22" fmla="*/ 2135717 h 3995871"/>
              <a:gd name="connsiteX23" fmla="*/ 0 w 2358968"/>
              <a:gd name="connsiteY23" fmla="*/ 1920875 h 3995871"/>
              <a:gd name="connsiteX24" fmla="*/ 1783291 w 2358968"/>
              <a:gd name="connsiteY24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22500 w 2358968"/>
              <a:gd name="connsiteY8" fmla="*/ 2877609 h 3995871"/>
              <a:gd name="connsiteX9" fmla="*/ 2175933 w 2358968"/>
              <a:gd name="connsiteY9" fmla="*/ 3072342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30175 w 2358968"/>
              <a:gd name="connsiteY21" fmla="*/ 2135717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22500 w 2358968"/>
              <a:gd name="connsiteY8" fmla="*/ 2877609 h 3995871"/>
              <a:gd name="connsiteX9" fmla="*/ 2175933 w 2358968"/>
              <a:gd name="connsiteY9" fmla="*/ 3072342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30175 w 2358968"/>
              <a:gd name="connsiteY21" fmla="*/ 2135717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00"/>
              <a:gd name="connsiteX1" fmla="*/ 1934633 w 2358968"/>
              <a:gd name="connsiteY1" fmla="*/ 179917 h 3995800"/>
              <a:gd name="connsiteX2" fmla="*/ 2056341 w 2358968"/>
              <a:gd name="connsiteY2" fmla="*/ 365125 h 3995800"/>
              <a:gd name="connsiteX3" fmla="*/ 2225675 w 2358968"/>
              <a:gd name="connsiteY3" fmla="*/ 784225 h 3995800"/>
              <a:gd name="connsiteX4" fmla="*/ 2346325 w 2358968"/>
              <a:gd name="connsiteY4" fmla="*/ 1357842 h 3995800"/>
              <a:gd name="connsiteX5" fmla="*/ 2352675 w 2358968"/>
              <a:gd name="connsiteY5" fmla="*/ 1936750 h 3995800"/>
              <a:gd name="connsiteX6" fmla="*/ 2323041 w 2358968"/>
              <a:gd name="connsiteY6" fmla="*/ 2289175 h 3995800"/>
              <a:gd name="connsiteX7" fmla="*/ 2296582 w 2358968"/>
              <a:gd name="connsiteY7" fmla="*/ 2497666 h 3995800"/>
              <a:gd name="connsiteX8" fmla="*/ 2222500 w 2358968"/>
              <a:gd name="connsiteY8" fmla="*/ 2877609 h 3995800"/>
              <a:gd name="connsiteX9" fmla="*/ 2175933 w 2358968"/>
              <a:gd name="connsiteY9" fmla="*/ 3072342 h 3995800"/>
              <a:gd name="connsiteX10" fmla="*/ 2052107 w 2358968"/>
              <a:gd name="connsiteY10" fmla="*/ 3434291 h 3995800"/>
              <a:gd name="connsiteX11" fmla="*/ 1947333 w 2358968"/>
              <a:gd name="connsiteY11" fmla="*/ 3669241 h 3995800"/>
              <a:gd name="connsiteX12" fmla="*/ 1807633 w 2358968"/>
              <a:gd name="connsiteY12" fmla="*/ 3837517 h 3995800"/>
              <a:gd name="connsiteX13" fmla="*/ 1616075 w 2358968"/>
              <a:gd name="connsiteY13" fmla="*/ 3995209 h 3995800"/>
              <a:gd name="connsiteX14" fmla="*/ 1308100 w 2358968"/>
              <a:gd name="connsiteY14" fmla="*/ 3887259 h 3995800"/>
              <a:gd name="connsiteX15" fmla="*/ 1140883 w 2358968"/>
              <a:gd name="connsiteY15" fmla="*/ 3783542 h 3995800"/>
              <a:gd name="connsiteX16" fmla="*/ 1083733 w 2358968"/>
              <a:gd name="connsiteY16" fmla="*/ 3726392 h 3995800"/>
              <a:gd name="connsiteX17" fmla="*/ 923925 w 2358968"/>
              <a:gd name="connsiteY17" fmla="*/ 3548592 h 3995800"/>
              <a:gd name="connsiteX18" fmla="*/ 763058 w 2358968"/>
              <a:gd name="connsiteY18" fmla="*/ 3329517 h 3995800"/>
              <a:gd name="connsiteX19" fmla="*/ 617008 w 2358968"/>
              <a:gd name="connsiteY19" fmla="*/ 3053292 h 3995800"/>
              <a:gd name="connsiteX20" fmla="*/ 378883 w 2358968"/>
              <a:gd name="connsiteY20" fmla="*/ 2578100 h 3995800"/>
              <a:gd name="connsiteX21" fmla="*/ 130175 w 2358968"/>
              <a:gd name="connsiteY21" fmla="*/ 2135717 h 3995800"/>
              <a:gd name="connsiteX22" fmla="*/ 0 w 2358968"/>
              <a:gd name="connsiteY22" fmla="*/ 1920875 h 3995800"/>
              <a:gd name="connsiteX23" fmla="*/ 1783291 w 2358968"/>
              <a:gd name="connsiteY23" fmla="*/ 0 h 3995800"/>
              <a:gd name="connsiteX0" fmla="*/ 1783291 w 2358968"/>
              <a:gd name="connsiteY0" fmla="*/ 0 h 3995551"/>
              <a:gd name="connsiteX1" fmla="*/ 1934633 w 2358968"/>
              <a:gd name="connsiteY1" fmla="*/ 179917 h 3995551"/>
              <a:gd name="connsiteX2" fmla="*/ 2056341 w 2358968"/>
              <a:gd name="connsiteY2" fmla="*/ 365125 h 3995551"/>
              <a:gd name="connsiteX3" fmla="*/ 2225675 w 2358968"/>
              <a:gd name="connsiteY3" fmla="*/ 784225 h 3995551"/>
              <a:gd name="connsiteX4" fmla="*/ 2346325 w 2358968"/>
              <a:gd name="connsiteY4" fmla="*/ 1357842 h 3995551"/>
              <a:gd name="connsiteX5" fmla="*/ 2352675 w 2358968"/>
              <a:gd name="connsiteY5" fmla="*/ 1936750 h 3995551"/>
              <a:gd name="connsiteX6" fmla="*/ 2323041 w 2358968"/>
              <a:gd name="connsiteY6" fmla="*/ 2289175 h 3995551"/>
              <a:gd name="connsiteX7" fmla="*/ 2296582 w 2358968"/>
              <a:gd name="connsiteY7" fmla="*/ 2497666 h 3995551"/>
              <a:gd name="connsiteX8" fmla="*/ 2222500 w 2358968"/>
              <a:gd name="connsiteY8" fmla="*/ 2877609 h 3995551"/>
              <a:gd name="connsiteX9" fmla="*/ 2175933 w 2358968"/>
              <a:gd name="connsiteY9" fmla="*/ 3072342 h 3995551"/>
              <a:gd name="connsiteX10" fmla="*/ 2052107 w 2358968"/>
              <a:gd name="connsiteY10" fmla="*/ 3434291 h 3995551"/>
              <a:gd name="connsiteX11" fmla="*/ 1947333 w 2358968"/>
              <a:gd name="connsiteY11" fmla="*/ 3669241 h 3995551"/>
              <a:gd name="connsiteX12" fmla="*/ 1813983 w 2358968"/>
              <a:gd name="connsiteY12" fmla="*/ 3850217 h 3995551"/>
              <a:gd name="connsiteX13" fmla="*/ 1616075 w 2358968"/>
              <a:gd name="connsiteY13" fmla="*/ 3995209 h 3995551"/>
              <a:gd name="connsiteX14" fmla="*/ 1308100 w 2358968"/>
              <a:gd name="connsiteY14" fmla="*/ 3887259 h 3995551"/>
              <a:gd name="connsiteX15" fmla="*/ 1140883 w 2358968"/>
              <a:gd name="connsiteY15" fmla="*/ 3783542 h 3995551"/>
              <a:gd name="connsiteX16" fmla="*/ 1083733 w 2358968"/>
              <a:gd name="connsiteY16" fmla="*/ 3726392 h 3995551"/>
              <a:gd name="connsiteX17" fmla="*/ 923925 w 2358968"/>
              <a:gd name="connsiteY17" fmla="*/ 3548592 h 3995551"/>
              <a:gd name="connsiteX18" fmla="*/ 763058 w 2358968"/>
              <a:gd name="connsiteY18" fmla="*/ 3329517 h 3995551"/>
              <a:gd name="connsiteX19" fmla="*/ 617008 w 2358968"/>
              <a:gd name="connsiteY19" fmla="*/ 3053292 h 3995551"/>
              <a:gd name="connsiteX20" fmla="*/ 378883 w 2358968"/>
              <a:gd name="connsiteY20" fmla="*/ 2578100 h 3995551"/>
              <a:gd name="connsiteX21" fmla="*/ 130175 w 2358968"/>
              <a:gd name="connsiteY21" fmla="*/ 2135717 h 3995551"/>
              <a:gd name="connsiteX22" fmla="*/ 0 w 2358968"/>
              <a:gd name="connsiteY22" fmla="*/ 1920875 h 3995551"/>
              <a:gd name="connsiteX23" fmla="*/ 1783291 w 2358968"/>
              <a:gd name="connsiteY23" fmla="*/ 0 h 3995551"/>
              <a:gd name="connsiteX0" fmla="*/ 1783291 w 2358968"/>
              <a:gd name="connsiteY0" fmla="*/ 0 h 4135734"/>
              <a:gd name="connsiteX1" fmla="*/ 1934633 w 2358968"/>
              <a:gd name="connsiteY1" fmla="*/ 179917 h 4135734"/>
              <a:gd name="connsiteX2" fmla="*/ 2056341 w 2358968"/>
              <a:gd name="connsiteY2" fmla="*/ 365125 h 4135734"/>
              <a:gd name="connsiteX3" fmla="*/ 2225675 w 2358968"/>
              <a:gd name="connsiteY3" fmla="*/ 784225 h 4135734"/>
              <a:gd name="connsiteX4" fmla="*/ 2346325 w 2358968"/>
              <a:gd name="connsiteY4" fmla="*/ 1357842 h 4135734"/>
              <a:gd name="connsiteX5" fmla="*/ 2352675 w 2358968"/>
              <a:gd name="connsiteY5" fmla="*/ 1936750 h 4135734"/>
              <a:gd name="connsiteX6" fmla="*/ 2323041 w 2358968"/>
              <a:gd name="connsiteY6" fmla="*/ 2289175 h 4135734"/>
              <a:gd name="connsiteX7" fmla="*/ 2296582 w 2358968"/>
              <a:gd name="connsiteY7" fmla="*/ 2497666 h 4135734"/>
              <a:gd name="connsiteX8" fmla="*/ 2222500 w 2358968"/>
              <a:gd name="connsiteY8" fmla="*/ 2877609 h 4135734"/>
              <a:gd name="connsiteX9" fmla="*/ 2175933 w 2358968"/>
              <a:gd name="connsiteY9" fmla="*/ 3072342 h 4135734"/>
              <a:gd name="connsiteX10" fmla="*/ 2052107 w 2358968"/>
              <a:gd name="connsiteY10" fmla="*/ 3434291 h 4135734"/>
              <a:gd name="connsiteX11" fmla="*/ 1947333 w 2358968"/>
              <a:gd name="connsiteY11" fmla="*/ 3669241 h 4135734"/>
              <a:gd name="connsiteX12" fmla="*/ 1813983 w 2358968"/>
              <a:gd name="connsiteY12" fmla="*/ 3850217 h 4135734"/>
              <a:gd name="connsiteX13" fmla="*/ 1472972 w 2358968"/>
              <a:gd name="connsiteY13" fmla="*/ 4135592 h 4135734"/>
              <a:gd name="connsiteX14" fmla="*/ 1308100 w 2358968"/>
              <a:gd name="connsiteY14" fmla="*/ 3887259 h 4135734"/>
              <a:gd name="connsiteX15" fmla="*/ 1140883 w 2358968"/>
              <a:gd name="connsiteY15" fmla="*/ 3783542 h 4135734"/>
              <a:gd name="connsiteX16" fmla="*/ 1083733 w 2358968"/>
              <a:gd name="connsiteY16" fmla="*/ 3726392 h 4135734"/>
              <a:gd name="connsiteX17" fmla="*/ 923925 w 2358968"/>
              <a:gd name="connsiteY17" fmla="*/ 3548592 h 4135734"/>
              <a:gd name="connsiteX18" fmla="*/ 763058 w 2358968"/>
              <a:gd name="connsiteY18" fmla="*/ 3329517 h 4135734"/>
              <a:gd name="connsiteX19" fmla="*/ 617008 w 2358968"/>
              <a:gd name="connsiteY19" fmla="*/ 3053292 h 4135734"/>
              <a:gd name="connsiteX20" fmla="*/ 378883 w 2358968"/>
              <a:gd name="connsiteY20" fmla="*/ 2578100 h 4135734"/>
              <a:gd name="connsiteX21" fmla="*/ 130175 w 2358968"/>
              <a:gd name="connsiteY21" fmla="*/ 2135717 h 4135734"/>
              <a:gd name="connsiteX22" fmla="*/ 0 w 2358968"/>
              <a:gd name="connsiteY22" fmla="*/ 1920875 h 4135734"/>
              <a:gd name="connsiteX23" fmla="*/ 1783291 w 2358968"/>
              <a:gd name="connsiteY23" fmla="*/ 0 h 4135734"/>
              <a:gd name="connsiteX0" fmla="*/ 1783291 w 2358968"/>
              <a:gd name="connsiteY0" fmla="*/ 0 h 4138241"/>
              <a:gd name="connsiteX1" fmla="*/ 1934633 w 2358968"/>
              <a:gd name="connsiteY1" fmla="*/ 179917 h 4138241"/>
              <a:gd name="connsiteX2" fmla="*/ 2056341 w 2358968"/>
              <a:gd name="connsiteY2" fmla="*/ 365125 h 4138241"/>
              <a:gd name="connsiteX3" fmla="*/ 2225675 w 2358968"/>
              <a:gd name="connsiteY3" fmla="*/ 784225 h 4138241"/>
              <a:gd name="connsiteX4" fmla="*/ 2346325 w 2358968"/>
              <a:gd name="connsiteY4" fmla="*/ 1357842 h 4138241"/>
              <a:gd name="connsiteX5" fmla="*/ 2352675 w 2358968"/>
              <a:gd name="connsiteY5" fmla="*/ 1936750 h 4138241"/>
              <a:gd name="connsiteX6" fmla="*/ 2323041 w 2358968"/>
              <a:gd name="connsiteY6" fmla="*/ 2289175 h 4138241"/>
              <a:gd name="connsiteX7" fmla="*/ 2296582 w 2358968"/>
              <a:gd name="connsiteY7" fmla="*/ 2497666 h 4138241"/>
              <a:gd name="connsiteX8" fmla="*/ 2222500 w 2358968"/>
              <a:gd name="connsiteY8" fmla="*/ 2877609 h 4138241"/>
              <a:gd name="connsiteX9" fmla="*/ 2175933 w 2358968"/>
              <a:gd name="connsiteY9" fmla="*/ 3072342 h 4138241"/>
              <a:gd name="connsiteX10" fmla="*/ 2052107 w 2358968"/>
              <a:gd name="connsiteY10" fmla="*/ 3434291 h 4138241"/>
              <a:gd name="connsiteX11" fmla="*/ 1947333 w 2358968"/>
              <a:gd name="connsiteY11" fmla="*/ 3669241 h 4138241"/>
              <a:gd name="connsiteX12" fmla="*/ 1813983 w 2358968"/>
              <a:gd name="connsiteY12" fmla="*/ 3850217 h 4138241"/>
              <a:gd name="connsiteX13" fmla="*/ 1472972 w 2358968"/>
              <a:gd name="connsiteY13" fmla="*/ 4135592 h 4138241"/>
              <a:gd name="connsiteX14" fmla="*/ 1260398 w 2358968"/>
              <a:gd name="connsiteY14" fmla="*/ 3980847 h 4138241"/>
              <a:gd name="connsiteX15" fmla="*/ 1140883 w 2358968"/>
              <a:gd name="connsiteY15" fmla="*/ 3783542 h 4138241"/>
              <a:gd name="connsiteX16" fmla="*/ 1083733 w 2358968"/>
              <a:gd name="connsiteY16" fmla="*/ 3726392 h 4138241"/>
              <a:gd name="connsiteX17" fmla="*/ 923925 w 2358968"/>
              <a:gd name="connsiteY17" fmla="*/ 3548592 h 4138241"/>
              <a:gd name="connsiteX18" fmla="*/ 763058 w 2358968"/>
              <a:gd name="connsiteY18" fmla="*/ 3329517 h 4138241"/>
              <a:gd name="connsiteX19" fmla="*/ 617008 w 2358968"/>
              <a:gd name="connsiteY19" fmla="*/ 3053292 h 4138241"/>
              <a:gd name="connsiteX20" fmla="*/ 378883 w 2358968"/>
              <a:gd name="connsiteY20" fmla="*/ 2578100 h 4138241"/>
              <a:gd name="connsiteX21" fmla="*/ 130175 w 2358968"/>
              <a:gd name="connsiteY21" fmla="*/ 2135717 h 4138241"/>
              <a:gd name="connsiteX22" fmla="*/ 0 w 2358968"/>
              <a:gd name="connsiteY22" fmla="*/ 1920875 h 4138241"/>
              <a:gd name="connsiteX23" fmla="*/ 1783291 w 2358968"/>
              <a:gd name="connsiteY23" fmla="*/ 0 h 4138241"/>
              <a:gd name="connsiteX0" fmla="*/ 1783291 w 2358968"/>
              <a:gd name="connsiteY0" fmla="*/ 0 h 4138168"/>
              <a:gd name="connsiteX1" fmla="*/ 1934633 w 2358968"/>
              <a:gd name="connsiteY1" fmla="*/ 179917 h 4138168"/>
              <a:gd name="connsiteX2" fmla="*/ 2056341 w 2358968"/>
              <a:gd name="connsiteY2" fmla="*/ 365125 h 4138168"/>
              <a:gd name="connsiteX3" fmla="*/ 2225675 w 2358968"/>
              <a:gd name="connsiteY3" fmla="*/ 784225 h 4138168"/>
              <a:gd name="connsiteX4" fmla="*/ 2346325 w 2358968"/>
              <a:gd name="connsiteY4" fmla="*/ 1357842 h 4138168"/>
              <a:gd name="connsiteX5" fmla="*/ 2352675 w 2358968"/>
              <a:gd name="connsiteY5" fmla="*/ 1936750 h 4138168"/>
              <a:gd name="connsiteX6" fmla="*/ 2323041 w 2358968"/>
              <a:gd name="connsiteY6" fmla="*/ 2289175 h 4138168"/>
              <a:gd name="connsiteX7" fmla="*/ 2296582 w 2358968"/>
              <a:gd name="connsiteY7" fmla="*/ 2497666 h 4138168"/>
              <a:gd name="connsiteX8" fmla="*/ 2222500 w 2358968"/>
              <a:gd name="connsiteY8" fmla="*/ 2877609 h 4138168"/>
              <a:gd name="connsiteX9" fmla="*/ 2175933 w 2358968"/>
              <a:gd name="connsiteY9" fmla="*/ 3072342 h 4138168"/>
              <a:gd name="connsiteX10" fmla="*/ 2052107 w 2358968"/>
              <a:gd name="connsiteY10" fmla="*/ 3434291 h 4138168"/>
              <a:gd name="connsiteX11" fmla="*/ 1947333 w 2358968"/>
              <a:gd name="connsiteY11" fmla="*/ 3669241 h 4138168"/>
              <a:gd name="connsiteX12" fmla="*/ 1813983 w 2358968"/>
              <a:gd name="connsiteY12" fmla="*/ 3850217 h 4138168"/>
              <a:gd name="connsiteX13" fmla="*/ 1472972 w 2358968"/>
              <a:gd name="connsiteY13" fmla="*/ 4135592 h 4138168"/>
              <a:gd name="connsiteX14" fmla="*/ 1260398 w 2358968"/>
              <a:gd name="connsiteY14" fmla="*/ 3980847 h 4138168"/>
              <a:gd name="connsiteX15" fmla="*/ 1105107 w 2358968"/>
              <a:gd name="connsiteY15" fmla="*/ 3806940 h 4138168"/>
              <a:gd name="connsiteX16" fmla="*/ 1083733 w 2358968"/>
              <a:gd name="connsiteY16" fmla="*/ 3726392 h 4138168"/>
              <a:gd name="connsiteX17" fmla="*/ 923925 w 2358968"/>
              <a:gd name="connsiteY17" fmla="*/ 3548592 h 4138168"/>
              <a:gd name="connsiteX18" fmla="*/ 763058 w 2358968"/>
              <a:gd name="connsiteY18" fmla="*/ 3329517 h 4138168"/>
              <a:gd name="connsiteX19" fmla="*/ 617008 w 2358968"/>
              <a:gd name="connsiteY19" fmla="*/ 3053292 h 4138168"/>
              <a:gd name="connsiteX20" fmla="*/ 378883 w 2358968"/>
              <a:gd name="connsiteY20" fmla="*/ 2578100 h 4138168"/>
              <a:gd name="connsiteX21" fmla="*/ 130175 w 2358968"/>
              <a:gd name="connsiteY21" fmla="*/ 2135717 h 4138168"/>
              <a:gd name="connsiteX22" fmla="*/ 0 w 2358968"/>
              <a:gd name="connsiteY22" fmla="*/ 1920875 h 4138168"/>
              <a:gd name="connsiteX23" fmla="*/ 1783291 w 2358968"/>
              <a:gd name="connsiteY23" fmla="*/ 0 h 4138168"/>
              <a:gd name="connsiteX0" fmla="*/ 1783291 w 2358968"/>
              <a:gd name="connsiteY0" fmla="*/ 0 h 4115192"/>
              <a:gd name="connsiteX1" fmla="*/ 1934633 w 2358968"/>
              <a:gd name="connsiteY1" fmla="*/ 179917 h 4115192"/>
              <a:gd name="connsiteX2" fmla="*/ 2056341 w 2358968"/>
              <a:gd name="connsiteY2" fmla="*/ 365125 h 4115192"/>
              <a:gd name="connsiteX3" fmla="*/ 2225675 w 2358968"/>
              <a:gd name="connsiteY3" fmla="*/ 784225 h 4115192"/>
              <a:gd name="connsiteX4" fmla="*/ 2346325 w 2358968"/>
              <a:gd name="connsiteY4" fmla="*/ 1357842 h 4115192"/>
              <a:gd name="connsiteX5" fmla="*/ 2352675 w 2358968"/>
              <a:gd name="connsiteY5" fmla="*/ 1936750 h 4115192"/>
              <a:gd name="connsiteX6" fmla="*/ 2323041 w 2358968"/>
              <a:gd name="connsiteY6" fmla="*/ 2289175 h 4115192"/>
              <a:gd name="connsiteX7" fmla="*/ 2296582 w 2358968"/>
              <a:gd name="connsiteY7" fmla="*/ 2497666 h 4115192"/>
              <a:gd name="connsiteX8" fmla="*/ 2222500 w 2358968"/>
              <a:gd name="connsiteY8" fmla="*/ 2877609 h 4115192"/>
              <a:gd name="connsiteX9" fmla="*/ 2175933 w 2358968"/>
              <a:gd name="connsiteY9" fmla="*/ 3072342 h 4115192"/>
              <a:gd name="connsiteX10" fmla="*/ 2052107 w 2358968"/>
              <a:gd name="connsiteY10" fmla="*/ 3434291 h 4115192"/>
              <a:gd name="connsiteX11" fmla="*/ 1947333 w 2358968"/>
              <a:gd name="connsiteY11" fmla="*/ 3669241 h 4115192"/>
              <a:gd name="connsiteX12" fmla="*/ 1813983 w 2358968"/>
              <a:gd name="connsiteY12" fmla="*/ 3850217 h 4115192"/>
              <a:gd name="connsiteX13" fmla="*/ 1520673 w 2358968"/>
              <a:gd name="connsiteY13" fmla="*/ 4112195 h 4115192"/>
              <a:gd name="connsiteX14" fmla="*/ 1260398 w 2358968"/>
              <a:gd name="connsiteY14" fmla="*/ 3980847 h 4115192"/>
              <a:gd name="connsiteX15" fmla="*/ 1105107 w 2358968"/>
              <a:gd name="connsiteY15" fmla="*/ 3806940 h 4115192"/>
              <a:gd name="connsiteX16" fmla="*/ 1083733 w 2358968"/>
              <a:gd name="connsiteY16" fmla="*/ 3726392 h 4115192"/>
              <a:gd name="connsiteX17" fmla="*/ 923925 w 2358968"/>
              <a:gd name="connsiteY17" fmla="*/ 3548592 h 4115192"/>
              <a:gd name="connsiteX18" fmla="*/ 763058 w 2358968"/>
              <a:gd name="connsiteY18" fmla="*/ 3329517 h 4115192"/>
              <a:gd name="connsiteX19" fmla="*/ 617008 w 2358968"/>
              <a:gd name="connsiteY19" fmla="*/ 3053292 h 4115192"/>
              <a:gd name="connsiteX20" fmla="*/ 378883 w 2358968"/>
              <a:gd name="connsiteY20" fmla="*/ 2578100 h 4115192"/>
              <a:gd name="connsiteX21" fmla="*/ 130175 w 2358968"/>
              <a:gd name="connsiteY21" fmla="*/ 2135717 h 4115192"/>
              <a:gd name="connsiteX22" fmla="*/ 0 w 2358968"/>
              <a:gd name="connsiteY22" fmla="*/ 1920875 h 4115192"/>
              <a:gd name="connsiteX23" fmla="*/ 1783291 w 2358968"/>
              <a:gd name="connsiteY23" fmla="*/ 0 h 4115192"/>
              <a:gd name="connsiteX0" fmla="*/ 1783291 w 2358968"/>
              <a:gd name="connsiteY0" fmla="*/ 0 h 4115192"/>
              <a:gd name="connsiteX1" fmla="*/ 1934633 w 2358968"/>
              <a:gd name="connsiteY1" fmla="*/ 179917 h 4115192"/>
              <a:gd name="connsiteX2" fmla="*/ 2056341 w 2358968"/>
              <a:gd name="connsiteY2" fmla="*/ 365125 h 4115192"/>
              <a:gd name="connsiteX3" fmla="*/ 2225675 w 2358968"/>
              <a:gd name="connsiteY3" fmla="*/ 784225 h 4115192"/>
              <a:gd name="connsiteX4" fmla="*/ 2346325 w 2358968"/>
              <a:gd name="connsiteY4" fmla="*/ 1357842 h 4115192"/>
              <a:gd name="connsiteX5" fmla="*/ 2352675 w 2358968"/>
              <a:gd name="connsiteY5" fmla="*/ 1936750 h 4115192"/>
              <a:gd name="connsiteX6" fmla="*/ 2323041 w 2358968"/>
              <a:gd name="connsiteY6" fmla="*/ 2289175 h 4115192"/>
              <a:gd name="connsiteX7" fmla="*/ 2296582 w 2358968"/>
              <a:gd name="connsiteY7" fmla="*/ 2497666 h 4115192"/>
              <a:gd name="connsiteX8" fmla="*/ 2222500 w 2358968"/>
              <a:gd name="connsiteY8" fmla="*/ 2877609 h 4115192"/>
              <a:gd name="connsiteX9" fmla="*/ 2175933 w 2358968"/>
              <a:gd name="connsiteY9" fmla="*/ 3072342 h 4115192"/>
              <a:gd name="connsiteX10" fmla="*/ 2052107 w 2358968"/>
              <a:gd name="connsiteY10" fmla="*/ 3434291 h 4115192"/>
              <a:gd name="connsiteX11" fmla="*/ 1947333 w 2358968"/>
              <a:gd name="connsiteY11" fmla="*/ 3669241 h 4115192"/>
              <a:gd name="connsiteX12" fmla="*/ 1813983 w 2358968"/>
              <a:gd name="connsiteY12" fmla="*/ 3850217 h 4115192"/>
              <a:gd name="connsiteX13" fmla="*/ 1520673 w 2358968"/>
              <a:gd name="connsiteY13" fmla="*/ 4112195 h 4115192"/>
              <a:gd name="connsiteX14" fmla="*/ 1260398 w 2358968"/>
              <a:gd name="connsiteY14" fmla="*/ 3980847 h 4115192"/>
              <a:gd name="connsiteX15" fmla="*/ 1105107 w 2358968"/>
              <a:gd name="connsiteY15" fmla="*/ 3806940 h 4115192"/>
              <a:gd name="connsiteX16" fmla="*/ 1036032 w 2358968"/>
              <a:gd name="connsiteY16" fmla="*/ 3738091 h 4115192"/>
              <a:gd name="connsiteX17" fmla="*/ 923925 w 2358968"/>
              <a:gd name="connsiteY17" fmla="*/ 3548592 h 4115192"/>
              <a:gd name="connsiteX18" fmla="*/ 763058 w 2358968"/>
              <a:gd name="connsiteY18" fmla="*/ 3329517 h 4115192"/>
              <a:gd name="connsiteX19" fmla="*/ 617008 w 2358968"/>
              <a:gd name="connsiteY19" fmla="*/ 3053292 h 4115192"/>
              <a:gd name="connsiteX20" fmla="*/ 378883 w 2358968"/>
              <a:gd name="connsiteY20" fmla="*/ 2578100 h 4115192"/>
              <a:gd name="connsiteX21" fmla="*/ 130175 w 2358968"/>
              <a:gd name="connsiteY21" fmla="*/ 2135717 h 4115192"/>
              <a:gd name="connsiteX22" fmla="*/ 0 w 2358968"/>
              <a:gd name="connsiteY22" fmla="*/ 1920875 h 4115192"/>
              <a:gd name="connsiteX23" fmla="*/ 1783291 w 2358968"/>
              <a:gd name="connsiteY23" fmla="*/ 0 h 411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58968" h="4115192">
                <a:moveTo>
                  <a:pt x="1783291" y="0"/>
                </a:moveTo>
                <a:lnTo>
                  <a:pt x="1934633" y="179917"/>
                </a:lnTo>
                <a:cubicBezTo>
                  <a:pt x="1975202" y="241653"/>
                  <a:pt x="2007834" y="264407"/>
                  <a:pt x="2056341" y="365125"/>
                </a:cubicBezTo>
                <a:cubicBezTo>
                  <a:pt x="2104848" y="465843"/>
                  <a:pt x="2177344" y="618772"/>
                  <a:pt x="2225675" y="784225"/>
                </a:cubicBezTo>
                <a:cubicBezTo>
                  <a:pt x="2274006" y="949678"/>
                  <a:pt x="2325158" y="1165755"/>
                  <a:pt x="2346325" y="1357842"/>
                </a:cubicBezTo>
                <a:cubicBezTo>
                  <a:pt x="2367492" y="1549929"/>
                  <a:pt x="2356556" y="1781528"/>
                  <a:pt x="2352675" y="1936750"/>
                </a:cubicBezTo>
                <a:cubicBezTo>
                  <a:pt x="2348794" y="2091972"/>
                  <a:pt x="2332390" y="2195689"/>
                  <a:pt x="2323041" y="2289175"/>
                </a:cubicBezTo>
                <a:cubicBezTo>
                  <a:pt x="2313692" y="2382661"/>
                  <a:pt x="2303814" y="2446690"/>
                  <a:pt x="2296582" y="2497666"/>
                </a:cubicBezTo>
                <a:cubicBezTo>
                  <a:pt x="2289350" y="2548643"/>
                  <a:pt x="2242608" y="2781830"/>
                  <a:pt x="2222500" y="2877609"/>
                </a:cubicBezTo>
                <a:cubicBezTo>
                  <a:pt x="2202392" y="2973388"/>
                  <a:pt x="2204332" y="2979562"/>
                  <a:pt x="2175933" y="3072342"/>
                </a:cubicBezTo>
                <a:cubicBezTo>
                  <a:pt x="2147534" y="3165122"/>
                  <a:pt x="2087032" y="3333220"/>
                  <a:pt x="2052107" y="3434291"/>
                </a:cubicBezTo>
                <a:cubicBezTo>
                  <a:pt x="2017182" y="3535362"/>
                  <a:pt x="1958445" y="3632728"/>
                  <a:pt x="1947333" y="3669241"/>
                </a:cubicBezTo>
                <a:lnTo>
                  <a:pt x="1813983" y="3850217"/>
                </a:lnTo>
                <a:cubicBezTo>
                  <a:pt x="1750130" y="3902781"/>
                  <a:pt x="1612937" y="4090423"/>
                  <a:pt x="1520673" y="4112195"/>
                </a:cubicBezTo>
                <a:cubicBezTo>
                  <a:pt x="1428409" y="4133967"/>
                  <a:pt x="1329659" y="4031723"/>
                  <a:pt x="1260398" y="3980847"/>
                </a:cubicBezTo>
                <a:cubicBezTo>
                  <a:pt x="1191137" y="3929971"/>
                  <a:pt x="1160846" y="3848921"/>
                  <a:pt x="1105107" y="3806940"/>
                </a:cubicBezTo>
                <a:cubicBezTo>
                  <a:pt x="1102990" y="3801648"/>
                  <a:pt x="1038149" y="3743383"/>
                  <a:pt x="1036032" y="3738091"/>
                </a:cubicBezTo>
                <a:cubicBezTo>
                  <a:pt x="979588" y="3677766"/>
                  <a:pt x="969421" y="3616688"/>
                  <a:pt x="923925" y="3548592"/>
                </a:cubicBezTo>
                <a:cubicBezTo>
                  <a:pt x="878429" y="3480496"/>
                  <a:pt x="814740" y="3410479"/>
                  <a:pt x="763058" y="3329517"/>
                </a:cubicBezTo>
                <a:cubicBezTo>
                  <a:pt x="711376" y="3248555"/>
                  <a:pt x="681037" y="3178528"/>
                  <a:pt x="617008" y="3053292"/>
                </a:cubicBezTo>
                <a:cubicBezTo>
                  <a:pt x="552979" y="2928056"/>
                  <a:pt x="460022" y="2731029"/>
                  <a:pt x="378883" y="2578100"/>
                </a:cubicBezTo>
                <a:cubicBezTo>
                  <a:pt x="297744" y="2425171"/>
                  <a:pt x="193322" y="2245254"/>
                  <a:pt x="130175" y="2135717"/>
                </a:cubicBezTo>
                <a:lnTo>
                  <a:pt x="0" y="1920875"/>
                </a:lnTo>
                <a:cubicBezTo>
                  <a:pt x="275519" y="1564922"/>
                  <a:pt x="1188861" y="640292"/>
                  <a:pt x="1783291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0" name="Rectangle 49"/>
          <p:cNvSpPr/>
          <p:nvPr/>
        </p:nvSpPr>
        <p:spPr>
          <a:xfrm>
            <a:off x="1322147" y="3444624"/>
            <a:ext cx="3326053" cy="2837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rot="217942">
            <a:off x="5057069" y="209153"/>
            <a:ext cx="3830463" cy="3406730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175933 w 3482974"/>
              <a:gd name="connsiteY19" fmla="*/ 268005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02095 w 3482974"/>
              <a:gd name="connsiteY24" fmla="*/ 1346522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66607 w 3482974"/>
              <a:gd name="connsiteY24" fmla="*/ 1360597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03208 w 3482974"/>
              <a:gd name="connsiteY24" fmla="*/ 119049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18440 w 3482974"/>
              <a:gd name="connsiteY24" fmla="*/ 118480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3882 w 3482974"/>
              <a:gd name="connsiteY23" fmla="*/ 81162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826 w 3482974"/>
              <a:gd name="connsiteY22" fmla="*/ 668631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003 w 3482974"/>
              <a:gd name="connsiteY22" fmla="*/ 656680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43642 w 3482974"/>
              <a:gd name="connsiteY21" fmla="*/ 476881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5459 w 3482974"/>
              <a:gd name="connsiteY21" fmla="*/ 459391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56201 w 3482974"/>
              <a:gd name="connsiteY20" fmla="*/ 311310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433 w 3482974"/>
              <a:gd name="connsiteY30" fmla="*/ 1726469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77834 w 3482974"/>
              <a:gd name="connsiteY31" fmla="*/ 1794654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98419 w 3482974"/>
              <a:gd name="connsiteY31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86695 w 3482974"/>
              <a:gd name="connsiteY30" fmla="*/ 1495189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0838 w 3482974"/>
              <a:gd name="connsiteY31" fmla="*/ 1601418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333694 w 3336925"/>
              <a:gd name="connsiteY0" fmla="*/ 2101173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36925"/>
              <a:gd name="connsiteY0" fmla="*/ 1800918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02915"/>
              <a:gd name="connsiteY0" fmla="*/ 1800918 h 2842931"/>
              <a:gd name="connsiteX1" fmla="*/ 3192257 w 3302915"/>
              <a:gd name="connsiteY1" fmla="*/ 2174072 h 2842931"/>
              <a:gd name="connsiteX2" fmla="*/ 3182408 w 3302915"/>
              <a:gd name="connsiteY2" fmla="*/ 2377267 h 2842931"/>
              <a:gd name="connsiteX3" fmla="*/ 2944283 w 3302915"/>
              <a:gd name="connsiteY3" fmla="*/ 2529665 h 2842931"/>
              <a:gd name="connsiteX4" fmla="*/ 2717798 w 3302915"/>
              <a:gd name="connsiteY4" fmla="*/ 2647140 h 2842931"/>
              <a:gd name="connsiteX5" fmla="*/ 2493433 w 3302915"/>
              <a:gd name="connsiteY5" fmla="*/ 2740273 h 2842931"/>
              <a:gd name="connsiteX6" fmla="*/ 2286001 w 3302915"/>
              <a:gd name="connsiteY6" fmla="*/ 2795306 h 2842931"/>
              <a:gd name="connsiteX7" fmla="*/ 2061633 w 3302915"/>
              <a:gd name="connsiteY7" fmla="*/ 2824940 h 2842931"/>
              <a:gd name="connsiteX8" fmla="*/ 1862665 w 3302915"/>
              <a:gd name="connsiteY8" fmla="*/ 2842931 h 2842931"/>
              <a:gd name="connsiteX9" fmla="*/ 1644648 w 3302915"/>
              <a:gd name="connsiteY9" fmla="*/ 2837639 h 2842931"/>
              <a:gd name="connsiteX10" fmla="*/ 1330324 w 3302915"/>
              <a:gd name="connsiteY10" fmla="*/ 2785780 h 2842931"/>
              <a:gd name="connsiteX11" fmla="*/ 1029758 w 3302915"/>
              <a:gd name="connsiteY11" fmla="*/ 2700056 h 2842931"/>
              <a:gd name="connsiteX12" fmla="*/ 777874 w 3302915"/>
              <a:gd name="connsiteY12" fmla="*/ 2605867 h 2842931"/>
              <a:gd name="connsiteX13" fmla="*/ 608542 w 3302915"/>
              <a:gd name="connsiteY13" fmla="*/ 2504264 h 2842931"/>
              <a:gd name="connsiteX14" fmla="*/ 394758 w 3302915"/>
              <a:gd name="connsiteY14" fmla="*/ 2366680 h 2842931"/>
              <a:gd name="connsiteX15" fmla="*/ 173568 w 3302915"/>
              <a:gd name="connsiteY15" fmla="*/ 2185704 h 2842931"/>
              <a:gd name="connsiteX16" fmla="*/ 0 w 3302915"/>
              <a:gd name="connsiteY16" fmla="*/ 2033306 h 2842931"/>
              <a:gd name="connsiteX17" fmla="*/ 1727200 w 3302915"/>
              <a:gd name="connsiteY17" fmla="*/ 132539 h 2842931"/>
              <a:gd name="connsiteX18" fmla="*/ 1956226 w 3302915"/>
              <a:gd name="connsiteY18" fmla="*/ 165454 h 2842931"/>
              <a:gd name="connsiteX19" fmla="*/ 2202816 w 3302915"/>
              <a:gd name="connsiteY19" fmla="*/ 242434 h 2842931"/>
              <a:gd name="connsiteX20" fmla="*/ 2366247 w 3302915"/>
              <a:gd name="connsiteY20" fmla="*/ 305922 h 2842931"/>
              <a:gd name="connsiteX21" fmla="*/ 2483987 w 3302915"/>
              <a:gd name="connsiteY21" fmla="*/ 365799 h 2842931"/>
              <a:gd name="connsiteX22" fmla="*/ 2655459 w 3302915"/>
              <a:gd name="connsiteY22" fmla="*/ 459391 h 2842931"/>
              <a:gd name="connsiteX23" fmla="*/ 2761303 w 3302915"/>
              <a:gd name="connsiteY23" fmla="*/ 538638 h 2842931"/>
              <a:gd name="connsiteX24" fmla="*/ 2893003 w 3302915"/>
              <a:gd name="connsiteY24" fmla="*/ 656680 h 2842931"/>
              <a:gd name="connsiteX25" fmla="*/ 2989009 w 3302915"/>
              <a:gd name="connsiteY25" fmla="*/ 760384 h 2842931"/>
              <a:gd name="connsiteX26" fmla="*/ 3038123 w 3302915"/>
              <a:gd name="connsiteY26" fmla="*/ 835376 h 2842931"/>
              <a:gd name="connsiteX27" fmla="*/ 3110916 w 3302915"/>
              <a:gd name="connsiteY27" fmla="*/ 945971 h 2842931"/>
              <a:gd name="connsiteX28" fmla="*/ 3218440 w 3302915"/>
              <a:gd name="connsiteY28" fmla="*/ 1184804 h 2842931"/>
              <a:gd name="connsiteX29" fmla="*/ 3266607 w 3302915"/>
              <a:gd name="connsiteY29" fmla="*/ 1360597 h 2842931"/>
              <a:gd name="connsiteX30" fmla="*/ 3292213 w 3302915"/>
              <a:gd name="connsiteY30" fmla="*/ 1499667 h 2842931"/>
              <a:gd name="connsiteX31" fmla="*/ 3300838 w 3302915"/>
              <a:gd name="connsiteY31" fmla="*/ 1601418 h 2842931"/>
              <a:gd name="connsiteX32" fmla="*/ 3302915 w 3302915"/>
              <a:gd name="connsiteY32" fmla="*/ 1655029 h 2842931"/>
              <a:gd name="connsiteX33" fmla="*/ 3298419 w 3302915"/>
              <a:gd name="connsiteY33" fmla="*/ 1791050 h 2842931"/>
              <a:gd name="connsiteX0" fmla="*/ 3297386 w 3302915"/>
              <a:gd name="connsiteY0" fmla="*/ 1800918 h 2842931"/>
              <a:gd name="connsiteX1" fmla="*/ 3235681 w 3302915"/>
              <a:gd name="connsiteY1" fmla="*/ 2002139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55153 w 3302915"/>
              <a:gd name="connsiteY1" fmla="*/ 2020198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77716 w 3302915"/>
              <a:gd name="connsiteY1" fmla="*/ 1894087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61986 w 3302915"/>
              <a:gd name="connsiteY5" fmla="*/ 2559828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0237 w 3302915"/>
              <a:gd name="connsiteY5" fmla="*/ 2465912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30404 w 3302915"/>
              <a:gd name="connsiteY7" fmla="*/ 2621008 h 2842931"/>
              <a:gd name="connsiteX8" fmla="*/ 2717180 w 3302915"/>
              <a:gd name="connsiteY8" fmla="*/ 2675974 h 2842931"/>
              <a:gd name="connsiteX9" fmla="*/ 2493433 w 3302915"/>
              <a:gd name="connsiteY9" fmla="*/ 2740273 h 2842931"/>
              <a:gd name="connsiteX10" fmla="*/ 2286001 w 3302915"/>
              <a:gd name="connsiteY10" fmla="*/ 2795306 h 2842931"/>
              <a:gd name="connsiteX11" fmla="*/ 2061633 w 3302915"/>
              <a:gd name="connsiteY11" fmla="*/ 2824940 h 2842931"/>
              <a:gd name="connsiteX12" fmla="*/ 1862665 w 3302915"/>
              <a:gd name="connsiteY12" fmla="*/ 2842931 h 2842931"/>
              <a:gd name="connsiteX13" fmla="*/ 1644648 w 3302915"/>
              <a:gd name="connsiteY13" fmla="*/ 2837639 h 2842931"/>
              <a:gd name="connsiteX14" fmla="*/ 1330324 w 3302915"/>
              <a:gd name="connsiteY14" fmla="*/ 2785780 h 2842931"/>
              <a:gd name="connsiteX15" fmla="*/ 1029758 w 3302915"/>
              <a:gd name="connsiteY15" fmla="*/ 2700056 h 2842931"/>
              <a:gd name="connsiteX16" fmla="*/ 777874 w 3302915"/>
              <a:gd name="connsiteY16" fmla="*/ 2605867 h 2842931"/>
              <a:gd name="connsiteX17" fmla="*/ 608542 w 3302915"/>
              <a:gd name="connsiteY17" fmla="*/ 2504264 h 2842931"/>
              <a:gd name="connsiteX18" fmla="*/ 394758 w 3302915"/>
              <a:gd name="connsiteY18" fmla="*/ 2366680 h 2842931"/>
              <a:gd name="connsiteX19" fmla="*/ 173568 w 3302915"/>
              <a:gd name="connsiteY19" fmla="*/ 2185704 h 2842931"/>
              <a:gd name="connsiteX20" fmla="*/ 0 w 3302915"/>
              <a:gd name="connsiteY20" fmla="*/ 2033306 h 2842931"/>
              <a:gd name="connsiteX21" fmla="*/ 1727200 w 3302915"/>
              <a:gd name="connsiteY21" fmla="*/ 132539 h 2842931"/>
              <a:gd name="connsiteX22" fmla="*/ 1956226 w 3302915"/>
              <a:gd name="connsiteY22" fmla="*/ 165454 h 2842931"/>
              <a:gd name="connsiteX23" fmla="*/ 2202816 w 3302915"/>
              <a:gd name="connsiteY23" fmla="*/ 242434 h 2842931"/>
              <a:gd name="connsiteX24" fmla="*/ 2366247 w 3302915"/>
              <a:gd name="connsiteY24" fmla="*/ 305922 h 2842931"/>
              <a:gd name="connsiteX25" fmla="*/ 2483987 w 3302915"/>
              <a:gd name="connsiteY25" fmla="*/ 365799 h 2842931"/>
              <a:gd name="connsiteX26" fmla="*/ 2655459 w 3302915"/>
              <a:gd name="connsiteY26" fmla="*/ 459391 h 2842931"/>
              <a:gd name="connsiteX27" fmla="*/ 2761303 w 3302915"/>
              <a:gd name="connsiteY27" fmla="*/ 538638 h 2842931"/>
              <a:gd name="connsiteX28" fmla="*/ 2893003 w 3302915"/>
              <a:gd name="connsiteY28" fmla="*/ 656680 h 2842931"/>
              <a:gd name="connsiteX29" fmla="*/ 2989009 w 3302915"/>
              <a:gd name="connsiteY29" fmla="*/ 760384 h 2842931"/>
              <a:gd name="connsiteX30" fmla="*/ 3038123 w 3302915"/>
              <a:gd name="connsiteY30" fmla="*/ 835376 h 2842931"/>
              <a:gd name="connsiteX31" fmla="*/ 3110916 w 3302915"/>
              <a:gd name="connsiteY31" fmla="*/ 945971 h 2842931"/>
              <a:gd name="connsiteX32" fmla="*/ 3218440 w 3302915"/>
              <a:gd name="connsiteY32" fmla="*/ 1184804 h 2842931"/>
              <a:gd name="connsiteX33" fmla="*/ 3266607 w 3302915"/>
              <a:gd name="connsiteY33" fmla="*/ 1360597 h 2842931"/>
              <a:gd name="connsiteX34" fmla="*/ 3292213 w 3302915"/>
              <a:gd name="connsiteY34" fmla="*/ 1499667 h 2842931"/>
              <a:gd name="connsiteX35" fmla="*/ 3300838 w 3302915"/>
              <a:gd name="connsiteY35" fmla="*/ 1601418 h 2842931"/>
              <a:gd name="connsiteX36" fmla="*/ 3302915 w 3302915"/>
              <a:gd name="connsiteY36" fmla="*/ 1655029 h 2842931"/>
              <a:gd name="connsiteX37" fmla="*/ 3298419 w 3302915"/>
              <a:gd name="connsiteY37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830404 w 3302915"/>
              <a:gd name="connsiteY8" fmla="*/ 2621008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6139 w 3302915"/>
              <a:gd name="connsiteY15" fmla="*/ 2808228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208910 w 3302915"/>
              <a:gd name="connsiteY17" fmla="*/ 2747066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7874 w 3302915"/>
              <a:gd name="connsiteY20" fmla="*/ 2605867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1864 w 3302915"/>
              <a:gd name="connsiteY20" fmla="*/ 2594219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668379 h 2710392"/>
              <a:gd name="connsiteX1" fmla="*/ 3283398 w 3302915"/>
              <a:gd name="connsiteY1" fmla="*/ 1768416 h 2710392"/>
              <a:gd name="connsiteX2" fmla="*/ 3255153 w 3302915"/>
              <a:gd name="connsiteY2" fmla="*/ 1887659 h 2710392"/>
              <a:gd name="connsiteX3" fmla="*/ 3192257 w 3302915"/>
              <a:gd name="connsiteY3" fmla="*/ 2041533 h 2710392"/>
              <a:gd name="connsiteX4" fmla="*/ 3097929 w 3302915"/>
              <a:gd name="connsiteY4" fmla="*/ 2228073 h 2710392"/>
              <a:gd name="connsiteX5" fmla="*/ 3028183 w 3302915"/>
              <a:gd name="connsiteY5" fmla="*/ 2335308 h 2710392"/>
              <a:gd name="connsiteX6" fmla="*/ 2961986 w 3302915"/>
              <a:gd name="connsiteY6" fmla="*/ 2427289 h 2710392"/>
              <a:gd name="connsiteX7" fmla="*/ 2843702 w 3302915"/>
              <a:gd name="connsiteY7" fmla="*/ 2492490 h 2710392"/>
              <a:gd name="connsiteX8" fmla="*/ 2727521 w 3302915"/>
              <a:gd name="connsiteY8" fmla="*/ 2544884 h 2710392"/>
              <a:gd name="connsiteX9" fmla="*/ 2597910 w 3302915"/>
              <a:gd name="connsiteY9" fmla="*/ 2588810 h 2710392"/>
              <a:gd name="connsiteX10" fmla="*/ 2452923 w 3302915"/>
              <a:gd name="connsiteY10" fmla="*/ 2624502 h 2710392"/>
              <a:gd name="connsiteX11" fmla="*/ 2286001 w 3302915"/>
              <a:gd name="connsiteY11" fmla="*/ 2662767 h 2710392"/>
              <a:gd name="connsiteX12" fmla="*/ 2061633 w 3302915"/>
              <a:gd name="connsiteY12" fmla="*/ 2692401 h 2710392"/>
              <a:gd name="connsiteX13" fmla="*/ 1862665 w 3302915"/>
              <a:gd name="connsiteY13" fmla="*/ 2710392 h 2710392"/>
              <a:gd name="connsiteX14" fmla="*/ 1644648 w 3302915"/>
              <a:gd name="connsiteY14" fmla="*/ 2705100 h 2710392"/>
              <a:gd name="connsiteX15" fmla="*/ 1481819 w 3302915"/>
              <a:gd name="connsiteY15" fmla="*/ 2682556 h 2710392"/>
              <a:gd name="connsiteX16" fmla="*/ 1330324 w 3302915"/>
              <a:gd name="connsiteY16" fmla="*/ 2653241 h 2710392"/>
              <a:gd name="connsiteX17" fmla="*/ 1177622 w 3302915"/>
              <a:gd name="connsiteY17" fmla="*/ 2613958 h 2710392"/>
              <a:gd name="connsiteX18" fmla="*/ 1029758 w 3302915"/>
              <a:gd name="connsiteY18" fmla="*/ 2567517 h 2710392"/>
              <a:gd name="connsiteX19" fmla="*/ 900306 w 3302915"/>
              <a:gd name="connsiteY19" fmla="*/ 2519789 h 2710392"/>
              <a:gd name="connsiteX20" fmla="*/ 771864 w 3302915"/>
              <a:gd name="connsiteY20" fmla="*/ 2461680 h 2710392"/>
              <a:gd name="connsiteX21" fmla="*/ 608542 w 3302915"/>
              <a:gd name="connsiteY21" fmla="*/ 2371725 h 2710392"/>
              <a:gd name="connsiteX22" fmla="*/ 394758 w 3302915"/>
              <a:gd name="connsiteY22" fmla="*/ 2234141 h 2710392"/>
              <a:gd name="connsiteX23" fmla="*/ 173568 w 3302915"/>
              <a:gd name="connsiteY23" fmla="*/ 2053165 h 2710392"/>
              <a:gd name="connsiteX24" fmla="*/ 0 w 3302915"/>
              <a:gd name="connsiteY24" fmla="*/ 1900767 h 2710392"/>
              <a:gd name="connsiteX25" fmla="*/ 1727200 w 3302915"/>
              <a:gd name="connsiteY25" fmla="*/ 0 h 2710392"/>
              <a:gd name="connsiteX26" fmla="*/ 1956226 w 3302915"/>
              <a:gd name="connsiteY26" fmla="*/ 32915 h 2710392"/>
              <a:gd name="connsiteX27" fmla="*/ 2202816 w 3302915"/>
              <a:gd name="connsiteY27" fmla="*/ 109895 h 2710392"/>
              <a:gd name="connsiteX28" fmla="*/ 2366247 w 3302915"/>
              <a:gd name="connsiteY28" fmla="*/ 173383 h 2710392"/>
              <a:gd name="connsiteX29" fmla="*/ 2483987 w 3302915"/>
              <a:gd name="connsiteY29" fmla="*/ 233260 h 2710392"/>
              <a:gd name="connsiteX30" fmla="*/ 2655459 w 3302915"/>
              <a:gd name="connsiteY30" fmla="*/ 326852 h 2710392"/>
              <a:gd name="connsiteX31" fmla="*/ 2761303 w 3302915"/>
              <a:gd name="connsiteY31" fmla="*/ 406099 h 2710392"/>
              <a:gd name="connsiteX32" fmla="*/ 2893003 w 3302915"/>
              <a:gd name="connsiteY32" fmla="*/ 524141 h 2710392"/>
              <a:gd name="connsiteX33" fmla="*/ 2989009 w 3302915"/>
              <a:gd name="connsiteY33" fmla="*/ 627845 h 2710392"/>
              <a:gd name="connsiteX34" fmla="*/ 3038123 w 3302915"/>
              <a:gd name="connsiteY34" fmla="*/ 702837 h 2710392"/>
              <a:gd name="connsiteX35" fmla="*/ 3110916 w 3302915"/>
              <a:gd name="connsiteY35" fmla="*/ 813432 h 2710392"/>
              <a:gd name="connsiteX36" fmla="*/ 3218440 w 3302915"/>
              <a:gd name="connsiteY36" fmla="*/ 1052265 h 2710392"/>
              <a:gd name="connsiteX37" fmla="*/ 3266607 w 3302915"/>
              <a:gd name="connsiteY37" fmla="*/ 1228058 h 2710392"/>
              <a:gd name="connsiteX38" fmla="*/ 3292213 w 3302915"/>
              <a:gd name="connsiteY38" fmla="*/ 1367128 h 2710392"/>
              <a:gd name="connsiteX39" fmla="*/ 3300838 w 3302915"/>
              <a:gd name="connsiteY39" fmla="*/ 1468879 h 2710392"/>
              <a:gd name="connsiteX40" fmla="*/ 3302915 w 3302915"/>
              <a:gd name="connsiteY40" fmla="*/ 1522490 h 2710392"/>
              <a:gd name="connsiteX41" fmla="*/ 3298419 w 3302915"/>
              <a:gd name="connsiteY41" fmla="*/ 1658511 h 271039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54029 w 3359558"/>
              <a:gd name="connsiteY0" fmla="*/ 1811309 h 2853322"/>
              <a:gd name="connsiteX1" fmla="*/ 3340041 w 3359558"/>
              <a:gd name="connsiteY1" fmla="*/ 1911346 h 2853322"/>
              <a:gd name="connsiteX2" fmla="*/ 3311796 w 3359558"/>
              <a:gd name="connsiteY2" fmla="*/ 2030589 h 2853322"/>
              <a:gd name="connsiteX3" fmla="*/ 3248900 w 3359558"/>
              <a:gd name="connsiteY3" fmla="*/ 2184463 h 2853322"/>
              <a:gd name="connsiteX4" fmla="*/ 3154572 w 3359558"/>
              <a:gd name="connsiteY4" fmla="*/ 2371003 h 2853322"/>
              <a:gd name="connsiteX5" fmla="*/ 3084826 w 3359558"/>
              <a:gd name="connsiteY5" fmla="*/ 2478238 h 2853322"/>
              <a:gd name="connsiteX6" fmla="*/ 3018629 w 3359558"/>
              <a:gd name="connsiteY6" fmla="*/ 2570219 h 2853322"/>
              <a:gd name="connsiteX7" fmla="*/ 2900345 w 3359558"/>
              <a:gd name="connsiteY7" fmla="*/ 2635420 h 2853322"/>
              <a:gd name="connsiteX8" fmla="*/ 2784164 w 3359558"/>
              <a:gd name="connsiteY8" fmla="*/ 2687814 h 2853322"/>
              <a:gd name="connsiteX9" fmla="*/ 2654553 w 3359558"/>
              <a:gd name="connsiteY9" fmla="*/ 2731740 h 2853322"/>
              <a:gd name="connsiteX10" fmla="*/ 2509566 w 3359558"/>
              <a:gd name="connsiteY10" fmla="*/ 2767432 h 2853322"/>
              <a:gd name="connsiteX11" fmla="*/ 2342644 w 3359558"/>
              <a:gd name="connsiteY11" fmla="*/ 2805697 h 2853322"/>
              <a:gd name="connsiteX12" fmla="*/ 2118276 w 3359558"/>
              <a:gd name="connsiteY12" fmla="*/ 2835331 h 2853322"/>
              <a:gd name="connsiteX13" fmla="*/ 1919308 w 3359558"/>
              <a:gd name="connsiteY13" fmla="*/ 2853322 h 2853322"/>
              <a:gd name="connsiteX14" fmla="*/ 1701291 w 3359558"/>
              <a:gd name="connsiteY14" fmla="*/ 2848030 h 2853322"/>
              <a:gd name="connsiteX15" fmla="*/ 1538462 w 3359558"/>
              <a:gd name="connsiteY15" fmla="*/ 2825486 h 2853322"/>
              <a:gd name="connsiteX16" fmla="*/ 1386967 w 3359558"/>
              <a:gd name="connsiteY16" fmla="*/ 2796171 h 2853322"/>
              <a:gd name="connsiteX17" fmla="*/ 1234265 w 3359558"/>
              <a:gd name="connsiteY17" fmla="*/ 2756888 h 2853322"/>
              <a:gd name="connsiteX18" fmla="*/ 1086401 w 3359558"/>
              <a:gd name="connsiteY18" fmla="*/ 2710447 h 2853322"/>
              <a:gd name="connsiteX19" fmla="*/ 956949 w 3359558"/>
              <a:gd name="connsiteY19" fmla="*/ 2662719 h 2853322"/>
              <a:gd name="connsiteX20" fmla="*/ 828507 w 3359558"/>
              <a:gd name="connsiteY20" fmla="*/ 2604610 h 2853322"/>
              <a:gd name="connsiteX21" fmla="*/ 665185 w 3359558"/>
              <a:gd name="connsiteY21" fmla="*/ 2514655 h 2853322"/>
              <a:gd name="connsiteX22" fmla="*/ 451401 w 3359558"/>
              <a:gd name="connsiteY22" fmla="*/ 2377071 h 2853322"/>
              <a:gd name="connsiteX23" fmla="*/ 230211 w 3359558"/>
              <a:gd name="connsiteY23" fmla="*/ 2196095 h 2853322"/>
              <a:gd name="connsiteX24" fmla="*/ 97097 w 3359558"/>
              <a:gd name="connsiteY24" fmla="*/ 2076529 h 2853322"/>
              <a:gd name="connsiteX25" fmla="*/ 1783185 w 3359558"/>
              <a:gd name="connsiteY25" fmla="*/ 133370 h 2853322"/>
              <a:gd name="connsiteX26" fmla="*/ 2012869 w 3359558"/>
              <a:gd name="connsiteY26" fmla="*/ 175845 h 2853322"/>
              <a:gd name="connsiteX27" fmla="*/ 2259459 w 3359558"/>
              <a:gd name="connsiteY27" fmla="*/ 252825 h 2853322"/>
              <a:gd name="connsiteX28" fmla="*/ 2422890 w 3359558"/>
              <a:gd name="connsiteY28" fmla="*/ 316313 h 2853322"/>
              <a:gd name="connsiteX29" fmla="*/ 2540630 w 3359558"/>
              <a:gd name="connsiteY29" fmla="*/ 376190 h 2853322"/>
              <a:gd name="connsiteX30" fmla="*/ 2712102 w 3359558"/>
              <a:gd name="connsiteY30" fmla="*/ 469782 h 2853322"/>
              <a:gd name="connsiteX31" fmla="*/ 2817946 w 3359558"/>
              <a:gd name="connsiteY31" fmla="*/ 549029 h 2853322"/>
              <a:gd name="connsiteX32" fmla="*/ 2949646 w 3359558"/>
              <a:gd name="connsiteY32" fmla="*/ 667071 h 2853322"/>
              <a:gd name="connsiteX33" fmla="*/ 3045652 w 3359558"/>
              <a:gd name="connsiteY33" fmla="*/ 770775 h 2853322"/>
              <a:gd name="connsiteX34" fmla="*/ 3094766 w 3359558"/>
              <a:gd name="connsiteY34" fmla="*/ 845767 h 2853322"/>
              <a:gd name="connsiteX35" fmla="*/ 3167559 w 3359558"/>
              <a:gd name="connsiteY35" fmla="*/ 956362 h 2853322"/>
              <a:gd name="connsiteX36" fmla="*/ 3275083 w 3359558"/>
              <a:gd name="connsiteY36" fmla="*/ 1195195 h 2853322"/>
              <a:gd name="connsiteX37" fmla="*/ 3323250 w 3359558"/>
              <a:gd name="connsiteY37" fmla="*/ 1370988 h 2853322"/>
              <a:gd name="connsiteX38" fmla="*/ 3348856 w 3359558"/>
              <a:gd name="connsiteY38" fmla="*/ 1510058 h 2853322"/>
              <a:gd name="connsiteX39" fmla="*/ 3357481 w 3359558"/>
              <a:gd name="connsiteY39" fmla="*/ 1611809 h 2853322"/>
              <a:gd name="connsiteX40" fmla="*/ 3359558 w 3359558"/>
              <a:gd name="connsiteY40" fmla="*/ 1665420 h 2853322"/>
              <a:gd name="connsiteX41" fmla="*/ 3355062 w 3359558"/>
              <a:gd name="connsiteY41" fmla="*/ 1801441 h 2853322"/>
              <a:gd name="connsiteX0" fmla="*/ 3354029 w 3359558"/>
              <a:gd name="connsiteY0" fmla="*/ 1677939 h 2719952"/>
              <a:gd name="connsiteX1" fmla="*/ 3340041 w 3359558"/>
              <a:gd name="connsiteY1" fmla="*/ 1777976 h 2719952"/>
              <a:gd name="connsiteX2" fmla="*/ 3311796 w 3359558"/>
              <a:gd name="connsiteY2" fmla="*/ 1897219 h 2719952"/>
              <a:gd name="connsiteX3" fmla="*/ 3248900 w 3359558"/>
              <a:gd name="connsiteY3" fmla="*/ 2051093 h 2719952"/>
              <a:gd name="connsiteX4" fmla="*/ 3154572 w 3359558"/>
              <a:gd name="connsiteY4" fmla="*/ 2237633 h 2719952"/>
              <a:gd name="connsiteX5" fmla="*/ 3084826 w 3359558"/>
              <a:gd name="connsiteY5" fmla="*/ 2344868 h 2719952"/>
              <a:gd name="connsiteX6" fmla="*/ 3018629 w 3359558"/>
              <a:gd name="connsiteY6" fmla="*/ 2436849 h 2719952"/>
              <a:gd name="connsiteX7" fmla="*/ 2900345 w 3359558"/>
              <a:gd name="connsiteY7" fmla="*/ 2502050 h 2719952"/>
              <a:gd name="connsiteX8" fmla="*/ 2784164 w 3359558"/>
              <a:gd name="connsiteY8" fmla="*/ 2554444 h 2719952"/>
              <a:gd name="connsiteX9" fmla="*/ 2654553 w 3359558"/>
              <a:gd name="connsiteY9" fmla="*/ 2598370 h 2719952"/>
              <a:gd name="connsiteX10" fmla="*/ 2509566 w 3359558"/>
              <a:gd name="connsiteY10" fmla="*/ 2634062 h 2719952"/>
              <a:gd name="connsiteX11" fmla="*/ 2342644 w 3359558"/>
              <a:gd name="connsiteY11" fmla="*/ 2672327 h 2719952"/>
              <a:gd name="connsiteX12" fmla="*/ 2118276 w 3359558"/>
              <a:gd name="connsiteY12" fmla="*/ 2701961 h 2719952"/>
              <a:gd name="connsiteX13" fmla="*/ 1919308 w 3359558"/>
              <a:gd name="connsiteY13" fmla="*/ 2719952 h 2719952"/>
              <a:gd name="connsiteX14" fmla="*/ 1701291 w 3359558"/>
              <a:gd name="connsiteY14" fmla="*/ 2714660 h 2719952"/>
              <a:gd name="connsiteX15" fmla="*/ 1538462 w 3359558"/>
              <a:gd name="connsiteY15" fmla="*/ 2692116 h 2719952"/>
              <a:gd name="connsiteX16" fmla="*/ 1386967 w 3359558"/>
              <a:gd name="connsiteY16" fmla="*/ 2662801 h 2719952"/>
              <a:gd name="connsiteX17" fmla="*/ 1234265 w 3359558"/>
              <a:gd name="connsiteY17" fmla="*/ 2623518 h 2719952"/>
              <a:gd name="connsiteX18" fmla="*/ 1086401 w 3359558"/>
              <a:gd name="connsiteY18" fmla="*/ 2577077 h 2719952"/>
              <a:gd name="connsiteX19" fmla="*/ 956949 w 3359558"/>
              <a:gd name="connsiteY19" fmla="*/ 2529349 h 2719952"/>
              <a:gd name="connsiteX20" fmla="*/ 828507 w 3359558"/>
              <a:gd name="connsiteY20" fmla="*/ 2471240 h 2719952"/>
              <a:gd name="connsiteX21" fmla="*/ 665185 w 3359558"/>
              <a:gd name="connsiteY21" fmla="*/ 2381285 h 2719952"/>
              <a:gd name="connsiteX22" fmla="*/ 451401 w 3359558"/>
              <a:gd name="connsiteY22" fmla="*/ 2243701 h 2719952"/>
              <a:gd name="connsiteX23" fmla="*/ 230211 w 3359558"/>
              <a:gd name="connsiteY23" fmla="*/ 2062725 h 2719952"/>
              <a:gd name="connsiteX24" fmla="*/ 97097 w 3359558"/>
              <a:gd name="connsiteY24" fmla="*/ 1943159 h 2719952"/>
              <a:gd name="connsiteX25" fmla="*/ 1783185 w 3359558"/>
              <a:gd name="connsiteY25" fmla="*/ 0 h 2719952"/>
              <a:gd name="connsiteX26" fmla="*/ 2012869 w 3359558"/>
              <a:gd name="connsiteY26" fmla="*/ 42475 h 2719952"/>
              <a:gd name="connsiteX27" fmla="*/ 2259459 w 3359558"/>
              <a:gd name="connsiteY27" fmla="*/ 119455 h 2719952"/>
              <a:gd name="connsiteX28" fmla="*/ 2422890 w 3359558"/>
              <a:gd name="connsiteY28" fmla="*/ 182943 h 2719952"/>
              <a:gd name="connsiteX29" fmla="*/ 2540630 w 3359558"/>
              <a:gd name="connsiteY29" fmla="*/ 242820 h 2719952"/>
              <a:gd name="connsiteX30" fmla="*/ 2712102 w 3359558"/>
              <a:gd name="connsiteY30" fmla="*/ 336412 h 2719952"/>
              <a:gd name="connsiteX31" fmla="*/ 2817946 w 3359558"/>
              <a:gd name="connsiteY31" fmla="*/ 415659 h 2719952"/>
              <a:gd name="connsiteX32" fmla="*/ 2949646 w 3359558"/>
              <a:gd name="connsiteY32" fmla="*/ 533701 h 2719952"/>
              <a:gd name="connsiteX33" fmla="*/ 3045652 w 3359558"/>
              <a:gd name="connsiteY33" fmla="*/ 637405 h 2719952"/>
              <a:gd name="connsiteX34" fmla="*/ 3094766 w 3359558"/>
              <a:gd name="connsiteY34" fmla="*/ 712397 h 2719952"/>
              <a:gd name="connsiteX35" fmla="*/ 3167559 w 3359558"/>
              <a:gd name="connsiteY35" fmla="*/ 822992 h 2719952"/>
              <a:gd name="connsiteX36" fmla="*/ 3275083 w 3359558"/>
              <a:gd name="connsiteY36" fmla="*/ 1061825 h 2719952"/>
              <a:gd name="connsiteX37" fmla="*/ 3323250 w 3359558"/>
              <a:gd name="connsiteY37" fmla="*/ 1237618 h 2719952"/>
              <a:gd name="connsiteX38" fmla="*/ 3348856 w 3359558"/>
              <a:gd name="connsiteY38" fmla="*/ 1376688 h 2719952"/>
              <a:gd name="connsiteX39" fmla="*/ 3357481 w 3359558"/>
              <a:gd name="connsiteY39" fmla="*/ 1478439 h 2719952"/>
              <a:gd name="connsiteX40" fmla="*/ 3359558 w 3359558"/>
              <a:gd name="connsiteY40" fmla="*/ 1532050 h 2719952"/>
              <a:gd name="connsiteX41" fmla="*/ 3355062 w 3359558"/>
              <a:gd name="connsiteY41" fmla="*/ 1668071 h 2719952"/>
              <a:gd name="connsiteX0" fmla="*/ 3256932 w 3262461"/>
              <a:gd name="connsiteY0" fmla="*/ 1677939 h 2719952"/>
              <a:gd name="connsiteX1" fmla="*/ 3242944 w 3262461"/>
              <a:gd name="connsiteY1" fmla="*/ 1777976 h 2719952"/>
              <a:gd name="connsiteX2" fmla="*/ 3214699 w 3262461"/>
              <a:gd name="connsiteY2" fmla="*/ 1897219 h 2719952"/>
              <a:gd name="connsiteX3" fmla="*/ 3151803 w 3262461"/>
              <a:gd name="connsiteY3" fmla="*/ 2051093 h 2719952"/>
              <a:gd name="connsiteX4" fmla="*/ 3057475 w 3262461"/>
              <a:gd name="connsiteY4" fmla="*/ 2237633 h 2719952"/>
              <a:gd name="connsiteX5" fmla="*/ 2987729 w 3262461"/>
              <a:gd name="connsiteY5" fmla="*/ 2344868 h 2719952"/>
              <a:gd name="connsiteX6" fmla="*/ 2921532 w 3262461"/>
              <a:gd name="connsiteY6" fmla="*/ 2436849 h 2719952"/>
              <a:gd name="connsiteX7" fmla="*/ 2803248 w 3262461"/>
              <a:gd name="connsiteY7" fmla="*/ 2502050 h 2719952"/>
              <a:gd name="connsiteX8" fmla="*/ 2687067 w 3262461"/>
              <a:gd name="connsiteY8" fmla="*/ 2554444 h 2719952"/>
              <a:gd name="connsiteX9" fmla="*/ 2557456 w 3262461"/>
              <a:gd name="connsiteY9" fmla="*/ 2598370 h 2719952"/>
              <a:gd name="connsiteX10" fmla="*/ 2412469 w 3262461"/>
              <a:gd name="connsiteY10" fmla="*/ 2634062 h 2719952"/>
              <a:gd name="connsiteX11" fmla="*/ 2245547 w 3262461"/>
              <a:gd name="connsiteY11" fmla="*/ 2672327 h 2719952"/>
              <a:gd name="connsiteX12" fmla="*/ 2021179 w 3262461"/>
              <a:gd name="connsiteY12" fmla="*/ 2701961 h 2719952"/>
              <a:gd name="connsiteX13" fmla="*/ 1822211 w 3262461"/>
              <a:gd name="connsiteY13" fmla="*/ 2719952 h 2719952"/>
              <a:gd name="connsiteX14" fmla="*/ 1604194 w 3262461"/>
              <a:gd name="connsiteY14" fmla="*/ 2714660 h 2719952"/>
              <a:gd name="connsiteX15" fmla="*/ 1441365 w 3262461"/>
              <a:gd name="connsiteY15" fmla="*/ 2692116 h 2719952"/>
              <a:gd name="connsiteX16" fmla="*/ 1289870 w 3262461"/>
              <a:gd name="connsiteY16" fmla="*/ 2662801 h 2719952"/>
              <a:gd name="connsiteX17" fmla="*/ 1137168 w 3262461"/>
              <a:gd name="connsiteY17" fmla="*/ 2623518 h 2719952"/>
              <a:gd name="connsiteX18" fmla="*/ 989304 w 3262461"/>
              <a:gd name="connsiteY18" fmla="*/ 2577077 h 2719952"/>
              <a:gd name="connsiteX19" fmla="*/ 859852 w 3262461"/>
              <a:gd name="connsiteY19" fmla="*/ 2529349 h 2719952"/>
              <a:gd name="connsiteX20" fmla="*/ 731410 w 3262461"/>
              <a:gd name="connsiteY20" fmla="*/ 2471240 h 2719952"/>
              <a:gd name="connsiteX21" fmla="*/ 568088 w 3262461"/>
              <a:gd name="connsiteY21" fmla="*/ 2381285 h 2719952"/>
              <a:gd name="connsiteX22" fmla="*/ 354304 w 3262461"/>
              <a:gd name="connsiteY22" fmla="*/ 2243701 h 2719952"/>
              <a:gd name="connsiteX23" fmla="*/ 133114 w 3262461"/>
              <a:gd name="connsiteY23" fmla="*/ 2062725 h 2719952"/>
              <a:gd name="connsiteX24" fmla="*/ 0 w 3262461"/>
              <a:gd name="connsiteY24" fmla="*/ 1943159 h 2719952"/>
              <a:gd name="connsiteX25" fmla="*/ 1686088 w 3262461"/>
              <a:gd name="connsiteY25" fmla="*/ 0 h 2719952"/>
              <a:gd name="connsiteX26" fmla="*/ 1915772 w 3262461"/>
              <a:gd name="connsiteY26" fmla="*/ 42475 h 2719952"/>
              <a:gd name="connsiteX27" fmla="*/ 2162362 w 3262461"/>
              <a:gd name="connsiteY27" fmla="*/ 119455 h 2719952"/>
              <a:gd name="connsiteX28" fmla="*/ 2325793 w 3262461"/>
              <a:gd name="connsiteY28" fmla="*/ 182943 h 2719952"/>
              <a:gd name="connsiteX29" fmla="*/ 2443533 w 3262461"/>
              <a:gd name="connsiteY29" fmla="*/ 242820 h 2719952"/>
              <a:gd name="connsiteX30" fmla="*/ 2615005 w 3262461"/>
              <a:gd name="connsiteY30" fmla="*/ 336412 h 2719952"/>
              <a:gd name="connsiteX31" fmla="*/ 2720849 w 3262461"/>
              <a:gd name="connsiteY31" fmla="*/ 415659 h 2719952"/>
              <a:gd name="connsiteX32" fmla="*/ 2852549 w 3262461"/>
              <a:gd name="connsiteY32" fmla="*/ 533701 h 2719952"/>
              <a:gd name="connsiteX33" fmla="*/ 2948555 w 3262461"/>
              <a:gd name="connsiteY33" fmla="*/ 637405 h 2719952"/>
              <a:gd name="connsiteX34" fmla="*/ 2997669 w 3262461"/>
              <a:gd name="connsiteY34" fmla="*/ 712397 h 2719952"/>
              <a:gd name="connsiteX35" fmla="*/ 3070462 w 3262461"/>
              <a:gd name="connsiteY35" fmla="*/ 822992 h 2719952"/>
              <a:gd name="connsiteX36" fmla="*/ 3177986 w 3262461"/>
              <a:gd name="connsiteY36" fmla="*/ 1061825 h 2719952"/>
              <a:gd name="connsiteX37" fmla="*/ 3226153 w 3262461"/>
              <a:gd name="connsiteY37" fmla="*/ 1237618 h 2719952"/>
              <a:gd name="connsiteX38" fmla="*/ 3251759 w 3262461"/>
              <a:gd name="connsiteY38" fmla="*/ 1376688 h 2719952"/>
              <a:gd name="connsiteX39" fmla="*/ 3260384 w 3262461"/>
              <a:gd name="connsiteY39" fmla="*/ 1478439 h 2719952"/>
              <a:gd name="connsiteX40" fmla="*/ 3262461 w 3262461"/>
              <a:gd name="connsiteY40" fmla="*/ 1532050 h 2719952"/>
              <a:gd name="connsiteX41" fmla="*/ 3257965 w 3262461"/>
              <a:gd name="connsiteY41" fmla="*/ 1668071 h 271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62461" h="2719952">
                <a:moveTo>
                  <a:pt x="3256932" y="1677939"/>
                </a:moveTo>
                <a:lnTo>
                  <a:pt x="3242944" y="1777976"/>
                </a:lnTo>
                <a:lnTo>
                  <a:pt x="3214699" y="1897219"/>
                </a:lnTo>
                <a:lnTo>
                  <a:pt x="3151803" y="2051093"/>
                </a:lnTo>
                <a:lnTo>
                  <a:pt x="3057475" y="2237633"/>
                </a:lnTo>
                <a:lnTo>
                  <a:pt x="2987729" y="2344868"/>
                </a:lnTo>
                <a:cubicBezTo>
                  <a:pt x="2965663" y="2375528"/>
                  <a:pt x="2952279" y="2410652"/>
                  <a:pt x="2921532" y="2436849"/>
                </a:cubicBezTo>
                <a:cubicBezTo>
                  <a:pt x="2890785" y="2463046"/>
                  <a:pt x="2825178" y="2491853"/>
                  <a:pt x="2803248" y="2502050"/>
                </a:cubicBezTo>
                <a:cubicBezTo>
                  <a:pt x="2781318" y="2512247"/>
                  <a:pt x="2708044" y="2544360"/>
                  <a:pt x="2687067" y="2554444"/>
                </a:cubicBezTo>
                <a:cubicBezTo>
                  <a:pt x="2666090" y="2564528"/>
                  <a:pt x="2613618" y="2578492"/>
                  <a:pt x="2557456" y="2598370"/>
                </a:cubicBezTo>
                <a:lnTo>
                  <a:pt x="2412469" y="2634062"/>
                </a:lnTo>
                <a:cubicBezTo>
                  <a:pt x="2356828" y="2646817"/>
                  <a:pt x="2310762" y="2661011"/>
                  <a:pt x="2245547" y="2672327"/>
                </a:cubicBezTo>
                <a:cubicBezTo>
                  <a:pt x="2180332" y="2683643"/>
                  <a:pt x="2095968" y="2692083"/>
                  <a:pt x="2021179" y="2701961"/>
                </a:cubicBezTo>
                <a:cubicBezTo>
                  <a:pt x="1950623" y="2709898"/>
                  <a:pt x="1888534" y="2713955"/>
                  <a:pt x="1822211" y="2719952"/>
                </a:cubicBezTo>
                <a:lnTo>
                  <a:pt x="1604194" y="2714660"/>
                </a:lnTo>
                <a:lnTo>
                  <a:pt x="1441365" y="2692116"/>
                </a:lnTo>
                <a:lnTo>
                  <a:pt x="1289870" y="2662801"/>
                </a:lnTo>
                <a:cubicBezTo>
                  <a:pt x="1245627" y="2650590"/>
                  <a:pt x="1187262" y="2637805"/>
                  <a:pt x="1137168" y="2623518"/>
                </a:cubicBezTo>
                <a:cubicBezTo>
                  <a:pt x="1087074" y="2609231"/>
                  <a:pt x="1035523" y="2592772"/>
                  <a:pt x="989304" y="2577077"/>
                </a:cubicBezTo>
                <a:lnTo>
                  <a:pt x="859852" y="2529349"/>
                </a:lnTo>
                <a:lnTo>
                  <a:pt x="731410" y="2471240"/>
                </a:lnTo>
                <a:lnTo>
                  <a:pt x="568088" y="2381285"/>
                </a:lnTo>
                <a:lnTo>
                  <a:pt x="354304" y="2243701"/>
                </a:lnTo>
                <a:lnTo>
                  <a:pt x="133114" y="2062725"/>
                </a:lnTo>
                <a:lnTo>
                  <a:pt x="0" y="1943159"/>
                </a:lnTo>
                <a:cubicBezTo>
                  <a:pt x="562029" y="1295439"/>
                  <a:pt x="1366793" y="316781"/>
                  <a:pt x="1686088" y="0"/>
                </a:cubicBezTo>
                <a:lnTo>
                  <a:pt x="1915772" y="42475"/>
                </a:lnTo>
                <a:lnTo>
                  <a:pt x="2162362" y="119455"/>
                </a:lnTo>
                <a:lnTo>
                  <a:pt x="2325793" y="182943"/>
                </a:lnTo>
                <a:lnTo>
                  <a:pt x="2443533" y="242820"/>
                </a:lnTo>
                <a:cubicBezTo>
                  <a:pt x="2517004" y="281894"/>
                  <a:pt x="2571352" y="307055"/>
                  <a:pt x="2615005" y="336412"/>
                </a:cubicBezTo>
                <a:cubicBezTo>
                  <a:pt x="2649257" y="360488"/>
                  <a:pt x="2681258" y="382778"/>
                  <a:pt x="2720849" y="415659"/>
                </a:cubicBezTo>
                <a:cubicBezTo>
                  <a:pt x="2760440" y="448541"/>
                  <a:pt x="2812032" y="497294"/>
                  <a:pt x="2852549" y="533701"/>
                </a:cubicBezTo>
                <a:cubicBezTo>
                  <a:pt x="2893066" y="570108"/>
                  <a:pt x="2924506" y="609614"/>
                  <a:pt x="2948555" y="637405"/>
                </a:cubicBezTo>
                <a:lnTo>
                  <a:pt x="2997669" y="712397"/>
                </a:lnTo>
                <a:lnTo>
                  <a:pt x="3070462" y="822992"/>
                </a:lnTo>
                <a:cubicBezTo>
                  <a:pt x="3101222" y="885188"/>
                  <a:pt x="3152038" y="992721"/>
                  <a:pt x="3177986" y="1061825"/>
                </a:cubicBezTo>
                <a:cubicBezTo>
                  <a:pt x="3194042" y="1120423"/>
                  <a:pt x="3213858" y="1185141"/>
                  <a:pt x="3226153" y="1237618"/>
                </a:cubicBezTo>
                <a:cubicBezTo>
                  <a:pt x="3238448" y="1290095"/>
                  <a:pt x="3241714" y="1333620"/>
                  <a:pt x="3251759" y="1376688"/>
                </a:cubicBezTo>
                <a:lnTo>
                  <a:pt x="3260384" y="1478439"/>
                </a:lnTo>
                <a:cubicBezTo>
                  <a:pt x="3261007" y="1482714"/>
                  <a:pt x="3261838" y="1527775"/>
                  <a:pt x="3262461" y="1532050"/>
                </a:cubicBezTo>
                <a:cubicBezTo>
                  <a:pt x="3261360" y="1595766"/>
                  <a:pt x="3259066" y="1604355"/>
                  <a:pt x="3257965" y="1668071"/>
                </a:cubicBezTo>
              </a:path>
            </a:pathLst>
          </a:custGeom>
          <a:ln w="2540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2" name="Rectangle 51"/>
          <p:cNvSpPr/>
          <p:nvPr/>
        </p:nvSpPr>
        <p:spPr>
          <a:xfrm>
            <a:off x="8787369" y="2244178"/>
            <a:ext cx="661431" cy="1000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343603" y="214115"/>
            <a:ext cx="3596165" cy="2833885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82974" h="2710392">
                <a:moveTo>
                  <a:pt x="3482974" y="1943102"/>
                </a:moveTo>
                <a:lnTo>
                  <a:pt x="3336925" y="2100265"/>
                </a:lnTo>
                <a:lnTo>
                  <a:pt x="3182408" y="2244728"/>
                </a:lnTo>
                <a:cubicBezTo>
                  <a:pt x="3103033" y="2295527"/>
                  <a:pt x="3021718" y="2352147"/>
                  <a:pt x="2944283" y="2397126"/>
                </a:cubicBezTo>
                <a:cubicBezTo>
                  <a:pt x="2866848" y="2442105"/>
                  <a:pt x="2793999" y="2473679"/>
                  <a:pt x="2717798" y="2514601"/>
                </a:cubicBezTo>
                <a:lnTo>
                  <a:pt x="2493433" y="2607734"/>
                </a:lnTo>
                <a:lnTo>
                  <a:pt x="2286001" y="2662767"/>
                </a:lnTo>
                <a:lnTo>
                  <a:pt x="2061633" y="2692401"/>
                </a:lnTo>
                <a:cubicBezTo>
                  <a:pt x="1991077" y="2700338"/>
                  <a:pt x="1928988" y="2704395"/>
                  <a:pt x="1862665" y="2710392"/>
                </a:cubicBezTo>
                <a:lnTo>
                  <a:pt x="1644648" y="2705100"/>
                </a:lnTo>
                <a:lnTo>
                  <a:pt x="1330324" y="2653241"/>
                </a:lnTo>
                <a:cubicBezTo>
                  <a:pt x="1231546" y="2612319"/>
                  <a:pt x="1134180" y="2612672"/>
                  <a:pt x="1029758" y="2567517"/>
                </a:cubicBezTo>
                <a:lnTo>
                  <a:pt x="777874" y="2473328"/>
                </a:lnTo>
                <a:lnTo>
                  <a:pt x="608542" y="2371725"/>
                </a:lnTo>
                <a:lnTo>
                  <a:pt x="394758" y="2234141"/>
                </a:lnTo>
                <a:lnTo>
                  <a:pt x="173568" y="2053165"/>
                </a:lnTo>
                <a:lnTo>
                  <a:pt x="0" y="1900767"/>
                </a:lnTo>
                <a:cubicBezTo>
                  <a:pt x="258939" y="1558573"/>
                  <a:pt x="1402644" y="307622"/>
                  <a:pt x="1727200" y="0"/>
                </a:cubicBezTo>
                <a:lnTo>
                  <a:pt x="1947333" y="55033"/>
                </a:lnTo>
                <a:lnTo>
                  <a:pt x="2175933" y="135466"/>
                </a:lnTo>
                <a:lnTo>
                  <a:pt x="2455333" y="270933"/>
                </a:lnTo>
                <a:cubicBezTo>
                  <a:pt x="2537178" y="325966"/>
                  <a:pt x="2619023" y="372532"/>
                  <a:pt x="2700867" y="436033"/>
                </a:cubicBezTo>
                <a:cubicBezTo>
                  <a:pt x="2782711" y="499534"/>
                  <a:pt x="2883604" y="586319"/>
                  <a:pt x="2946398" y="651936"/>
                </a:cubicBezTo>
                <a:cubicBezTo>
                  <a:pt x="3009192" y="717553"/>
                  <a:pt x="3026832" y="728842"/>
                  <a:pt x="3090332" y="817036"/>
                </a:cubicBezTo>
                <a:cubicBezTo>
                  <a:pt x="3166532" y="942624"/>
                  <a:pt x="3262489" y="1071210"/>
                  <a:pt x="3318933" y="1193800"/>
                </a:cubicBezTo>
                <a:cubicBezTo>
                  <a:pt x="3375378" y="1316390"/>
                  <a:pt x="3401482" y="1425577"/>
                  <a:pt x="3428999" y="1552577"/>
                </a:cubicBezTo>
                <a:lnTo>
                  <a:pt x="3477048" y="1945640"/>
                </a:ln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4" name="Freeform 53"/>
          <p:cNvSpPr/>
          <p:nvPr/>
        </p:nvSpPr>
        <p:spPr>
          <a:xfrm rot="21128319">
            <a:off x="3532431" y="2820876"/>
            <a:ext cx="1323465" cy="2585594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962651 w 2419045"/>
              <a:gd name="connsiteY0" fmla="*/ -1 h 3641011"/>
              <a:gd name="connsiteX1" fmla="*/ 2037656 w 2419045"/>
              <a:gd name="connsiteY1" fmla="*/ 281861 h 3641011"/>
              <a:gd name="connsiteX2" fmla="*/ 2159364 w 2419045"/>
              <a:gd name="connsiteY2" fmla="*/ 467069 h 3641011"/>
              <a:gd name="connsiteX3" fmla="*/ 2328698 w 2419045"/>
              <a:gd name="connsiteY3" fmla="*/ 886169 h 3641011"/>
              <a:gd name="connsiteX4" fmla="*/ 2417598 w 2419045"/>
              <a:gd name="connsiteY4" fmla="*/ 1453436 h 3641011"/>
              <a:gd name="connsiteX5" fmla="*/ 2366798 w 2419045"/>
              <a:gd name="connsiteY5" fmla="*/ 2016469 h 3641011"/>
              <a:gd name="connsiteX6" fmla="*/ 2159364 w 2419045"/>
              <a:gd name="connsiteY6" fmla="*/ 2575269 h 3641011"/>
              <a:gd name="connsiteX7" fmla="*/ 1909598 w 2419045"/>
              <a:gd name="connsiteY7" fmla="*/ 2960503 h 3641011"/>
              <a:gd name="connsiteX8" fmla="*/ 1515898 w 2419045"/>
              <a:gd name="connsiteY8" fmla="*/ 3341503 h 3641011"/>
              <a:gd name="connsiteX9" fmla="*/ 1134898 w 2419045"/>
              <a:gd name="connsiteY9" fmla="*/ 3595503 h 3641011"/>
              <a:gd name="connsiteX10" fmla="*/ 1030123 w 2419045"/>
              <a:gd name="connsiteY10" fmla="*/ 3641011 h 3641011"/>
              <a:gd name="connsiteX11" fmla="*/ 720031 w 2419045"/>
              <a:gd name="connsiteY11" fmla="*/ 3155236 h 3641011"/>
              <a:gd name="connsiteX12" fmla="*/ 504131 w 2419045"/>
              <a:gd name="connsiteY12" fmla="*/ 2651469 h 3641011"/>
              <a:gd name="connsiteX13" fmla="*/ 258598 w 2419045"/>
              <a:gd name="connsiteY13" fmla="*/ 2215436 h 3641011"/>
              <a:gd name="connsiteX14" fmla="*/ 103023 w 2419045"/>
              <a:gd name="connsiteY14" fmla="*/ 2022819 h 3641011"/>
              <a:gd name="connsiteX15" fmla="*/ 1962651 w 2419045"/>
              <a:gd name="connsiteY15" fmla="*/ -1 h 3641011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59364 w 2419045"/>
              <a:gd name="connsiteY3" fmla="*/ 553723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28436 w 2419045"/>
              <a:gd name="connsiteY3" fmla="*/ 614332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27054"/>
              <a:gd name="connsiteY0" fmla="*/ 86653 h 3727665"/>
              <a:gd name="connsiteX1" fmla="*/ 2052617 w 2427054"/>
              <a:gd name="connsiteY1" fmla="*/ 391760 h 3727665"/>
              <a:gd name="connsiteX2" fmla="*/ 2037656 w 2427054"/>
              <a:gd name="connsiteY2" fmla="*/ 368515 h 3727665"/>
              <a:gd name="connsiteX3" fmla="*/ 2128436 w 2427054"/>
              <a:gd name="connsiteY3" fmla="*/ 614332 h 3727665"/>
              <a:gd name="connsiteX4" fmla="*/ 2205579 w 2427054"/>
              <a:gd name="connsiteY4" fmla="*/ 889174 h 3727665"/>
              <a:gd name="connsiteX5" fmla="*/ 2417598 w 2427054"/>
              <a:gd name="connsiteY5" fmla="*/ 1540090 h 3727665"/>
              <a:gd name="connsiteX6" fmla="*/ 2366798 w 2427054"/>
              <a:gd name="connsiteY6" fmla="*/ 2103123 h 3727665"/>
              <a:gd name="connsiteX7" fmla="*/ 2159364 w 2427054"/>
              <a:gd name="connsiteY7" fmla="*/ 2661923 h 3727665"/>
              <a:gd name="connsiteX8" fmla="*/ 1909598 w 2427054"/>
              <a:gd name="connsiteY8" fmla="*/ 3047157 h 3727665"/>
              <a:gd name="connsiteX9" fmla="*/ 1515898 w 2427054"/>
              <a:gd name="connsiteY9" fmla="*/ 3428157 h 3727665"/>
              <a:gd name="connsiteX10" fmla="*/ 1134898 w 2427054"/>
              <a:gd name="connsiteY10" fmla="*/ 3682157 h 3727665"/>
              <a:gd name="connsiteX11" fmla="*/ 1030123 w 2427054"/>
              <a:gd name="connsiteY11" fmla="*/ 3727665 h 3727665"/>
              <a:gd name="connsiteX12" fmla="*/ 720031 w 2427054"/>
              <a:gd name="connsiteY12" fmla="*/ 3241890 h 3727665"/>
              <a:gd name="connsiteX13" fmla="*/ 504131 w 2427054"/>
              <a:gd name="connsiteY13" fmla="*/ 2738123 h 3727665"/>
              <a:gd name="connsiteX14" fmla="*/ 258598 w 2427054"/>
              <a:gd name="connsiteY14" fmla="*/ 2302090 h 3727665"/>
              <a:gd name="connsiteX15" fmla="*/ 103023 w 2427054"/>
              <a:gd name="connsiteY15" fmla="*/ 2109473 h 3727665"/>
              <a:gd name="connsiteX16" fmla="*/ 1962651 w 2427054"/>
              <a:gd name="connsiteY16" fmla="*/ 86653 h 3727665"/>
              <a:gd name="connsiteX0" fmla="*/ 1962651 w 2368788"/>
              <a:gd name="connsiteY0" fmla="*/ 86653 h 3727665"/>
              <a:gd name="connsiteX1" fmla="*/ 2052617 w 2368788"/>
              <a:gd name="connsiteY1" fmla="*/ 391760 h 3727665"/>
              <a:gd name="connsiteX2" fmla="*/ 2037656 w 2368788"/>
              <a:gd name="connsiteY2" fmla="*/ 368515 h 3727665"/>
              <a:gd name="connsiteX3" fmla="*/ 2128436 w 2368788"/>
              <a:gd name="connsiteY3" fmla="*/ 614332 h 3727665"/>
              <a:gd name="connsiteX4" fmla="*/ 2205579 w 2368788"/>
              <a:gd name="connsiteY4" fmla="*/ 889174 h 3727665"/>
              <a:gd name="connsiteX5" fmla="*/ 2260933 w 2368788"/>
              <a:gd name="connsiteY5" fmla="*/ 1262246 h 3727665"/>
              <a:gd name="connsiteX6" fmla="*/ 2366798 w 2368788"/>
              <a:gd name="connsiteY6" fmla="*/ 2103123 h 3727665"/>
              <a:gd name="connsiteX7" fmla="*/ 2159364 w 2368788"/>
              <a:gd name="connsiteY7" fmla="*/ 2661923 h 3727665"/>
              <a:gd name="connsiteX8" fmla="*/ 1909598 w 2368788"/>
              <a:gd name="connsiteY8" fmla="*/ 3047157 h 3727665"/>
              <a:gd name="connsiteX9" fmla="*/ 1515898 w 2368788"/>
              <a:gd name="connsiteY9" fmla="*/ 3428157 h 3727665"/>
              <a:gd name="connsiteX10" fmla="*/ 1134898 w 2368788"/>
              <a:gd name="connsiteY10" fmla="*/ 3682157 h 3727665"/>
              <a:gd name="connsiteX11" fmla="*/ 1030123 w 2368788"/>
              <a:gd name="connsiteY11" fmla="*/ 3727665 h 3727665"/>
              <a:gd name="connsiteX12" fmla="*/ 720031 w 2368788"/>
              <a:gd name="connsiteY12" fmla="*/ 3241890 h 3727665"/>
              <a:gd name="connsiteX13" fmla="*/ 504131 w 2368788"/>
              <a:gd name="connsiteY13" fmla="*/ 2738123 h 3727665"/>
              <a:gd name="connsiteX14" fmla="*/ 258598 w 2368788"/>
              <a:gd name="connsiteY14" fmla="*/ 2302090 h 3727665"/>
              <a:gd name="connsiteX15" fmla="*/ 103023 w 2368788"/>
              <a:gd name="connsiteY15" fmla="*/ 2109473 h 3727665"/>
              <a:gd name="connsiteX16" fmla="*/ 1962651 w 2368788"/>
              <a:gd name="connsiteY16" fmla="*/ 86653 h 3727665"/>
              <a:gd name="connsiteX0" fmla="*/ 1962651 w 2265796"/>
              <a:gd name="connsiteY0" fmla="*/ 86653 h 3727665"/>
              <a:gd name="connsiteX1" fmla="*/ 2052617 w 2265796"/>
              <a:gd name="connsiteY1" fmla="*/ 391760 h 3727665"/>
              <a:gd name="connsiteX2" fmla="*/ 2037656 w 2265796"/>
              <a:gd name="connsiteY2" fmla="*/ 368515 h 3727665"/>
              <a:gd name="connsiteX3" fmla="*/ 2128436 w 2265796"/>
              <a:gd name="connsiteY3" fmla="*/ 614332 h 3727665"/>
              <a:gd name="connsiteX4" fmla="*/ 2205579 w 2265796"/>
              <a:gd name="connsiteY4" fmla="*/ 889174 h 3727665"/>
              <a:gd name="connsiteX5" fmla="*/ 2260933 w 2265796"/>
              <a:gd name="connsiteY5" fmla="*/ 1262246 h 3727665"/>
              <a:gd name="connsiteX6" fmla="*/ 2251505 w 2265796"/>
              <a:gd name="connsiteY6" fmla="*/ 1783194 h 3727665"/>
              <a:gd name="connsiteX7" fmla="*/ 2159364 w 2265796"/>
              <a:gd name="connsiteY7" fmla="*/ 2661923 h 3727665"/>
              <a:gd name="connsiteX8" fmla="*/ 1909598 w 2265796"/>
              <a:gd name="connsiteY8" fmla="*/ 3047157 h 3727665"/>
              <a:gd name="connsiteX9" fmla="*/ 1515898 w 2265796"/>
              <a:gd name="connsiteY9" fmla="*/ 3428157 h 3727665"/>
              <a:gd name="connsiteX10" fmla="*/ 1134898 w 2265796"/>
              <a:gd name="connsiteY10" fmla="*/ 3682157 h 3727665"/>
              <a:gd name="connsiteX11" fmla="*/ 1030123 w 2265796"/>
              <a:gd name="connsiteY11" fmla="*/ 3727665 h 3727665"/>
              <a:gd name="connsiteX12" fmla="*/ 720031 w 2265796"/>
              <a:gd name="connsiteY12" fmla="*/ 3241890 h 3727665"/>
              <a:gd name="connsiteX13" fmla="*/ 504131 w 2265796"/>
              <a:gd name="connsiteY13" fmla="*/ 2738123 h 3727665"/>
              <a:gd name="connsiteX14" fmla="*/ 258598 w 2265796"/>
              <a:gd name="connsiteY14" fmla="*/ 2302090 h 3727665"/>
              <a:gd name="connsiteX15" fmla="*/ 103023 w 2265796"/>
              <a:gd name="connsiteY15" fmla="*/ 2109473 h 3727665"/>
              <a:gd name="connsiteX16" fmla="*/ 1962651 w 226579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808619 w 2266436"/>
              <a:gd name="connsiteY8" fmla="*/ 3028430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75909 w 2266436"/>
              <a:gd name="connsiteY8" fmla="*/ 2699574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493894 w 2266436"/>
              <a:gd name="connsiteY10" fmla="*/ 3401963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990257"/>
              <a:gd name="connsiteX1" fmla="*/ 2052617 w 2266436"/>
              <a:gd name="connsiteY1" fmla="*/ 391760 h 3990257"/>
              <a:gd name="connsiteX2" fmla="*/ 2037656 w 2266436"/>
              <a:gd name="connsiteY2" fmla="*/ 368515 h 3990257"/>
              <a:gd name="connsiteX3" fmla="*/ 2128436 w 2266436"/>
              <a:gd name="connsiteY3" fmla="*/ 614332 h 3990257"/>
              <a:gd name="connsiteX4" fmla="*/ 2205579 w 2266436"/>
              <a:gd name="connsiteY4" fmla="*/ 889174 h 3990257"/>
              <a:gd name="connsiteX5" fmla="*/ 2260933 w 2266436"/>
              <a:gd name="connsiteY5" fmla="*/ 1262246 h 3990257"/>
              <a:gd name="connsiteX6" fmla="*/ 2251505 w 2266436"/>
              <a:gd name="connsiteY6" fmla="*/ 1783194 h 3990257"/>
              <a:gd name="connsiteX7" fmla="*/ 2146587 w 2266436"/>
              <a:gd name="connsiteY7" fmla="*/ 2305721 h 3990257"/>
              <a:gd name="connsiteX8" fmla="*/ 1989834 w 2266436"/>
              <a:gd name="connsiteY8" fmla="*/ 2724270 h 3990257"/>
              <a:gd name="connsiteX9" fmla="*/ 1808619 w 2266436"/>
              <a:gd name="connsiteY9" fmla="*/ 3028430 h 3990257"/>
              <a:gd name="connsiteX10" fmla="*/ 1493894 w 2266436"/>
              <a:gd name="connsiteY10" fmla="*/ 3401963 h 3990257"/>
              <a:gd name="connsiteX11" fmla="*/ 1134898 w 2266436"/>
              <a:gd name="connsiteY11" fmla="*/ 3682157 h 3990257"/>
              <a:gd name="connsiteX12" fmla="*/ 657371 w 2266436"/>
              <a:gd name="connsiteY12" fmla="*/ 3990258 h 3990257"/>
              <a:gd name="connsiteX13" fmla="*/ 720031 w 2266436"/>
              <a:gd name="connsiteY13" fmla="*/ 3241890 h 3990257"/>
              <a:gd name="connsiteX14" fmla="*/ 504131 w 2266436"/>
              <a:gd name="connsiteY14" fmla="*/ 2738123 h 3990257"/>
              <a:gd name="connsiteX15" fmla="*/ 258598 w 2266436"/>
              <a:gd name="connsiteY15" fmla="*/ 2302090 h 3990257"/>
              <a:gd name="connsiteX16" fmla="*/ 103023 w 2266436"/>
              <a:gd name="connsiteY16" fmla="*/ 2109473 h 3990257"/>
              <a:gd name="connsiteX17" fmla="*/ 1962651 w 2266436"/>
              <a:gd name="connsiteY17" fmla="*/ 86653 h 3990257"/>
              <a:gd name="connsiteX0" fmla="*/ 1962651 w 2266436"/>
              <a:gd name="connsiteY0" fmla="*/ 86653 h 4004215"/>
              <a:gd name="connsiteX1" fmla="*/ 2052617 w 2266436"/>
              <a:gd name="connsiteY1" fmla="*/ 391760 h 4004215"/>
              <a:gd name="connsiteX2" fmla="*/ 2037656 w 2266436"/>
              <a:gd name="connsiteY2" fmla="*/ 368515 h 4004215"/>
              <a:gd name="connsiteX3" fmla="*/ 2128436 w 2266436"/>
              <a:gd name="connsiteY3" fmla="*/ 614332 h 4004215"/>
              <a:gd name="connsiteX4" fmla="*/ 2205579 w 2266436"/>
              <a:gd name="connsiteY4" fmla="*/ 889174 h 4004215"/>
              <a:gd name="connsiteX5" fmla="*/ 2260933 w 2266436"/>
              <a:gd name="connsiteY5" fmla="*/ 1262246 h 4004215"/>
              <a:gd name="connsiteX6" fmla="*/ 2251505 w 2266436"/>
              <a:gd name="connsiteY6" fmla="*/ 1783194 h 4004215"/>
              <a:gd name="connsiteX7" fmla="*/ 2146587 w 2266436"/>
              <a:gd name="connsiteY7" fmla="*/ 2305721 h 4004215"/>
              <a:gd name="connsiteX8" fmla="*/ 1989834 w 2266436"/>
              <a:gd name="connsiteY8" fmla="*/ 2724270 h 4004215"/>
              <a:gd name="connsiteX9" fmla="*/ 1808619 w 2266436"/>
              <a:gd name="connsiteY9" fmla="*/ 3028430 h 4004215"/>
              <a:gd name="connsiteX10" fmla="*/ 1493894 w 2266436"/>
              <a:gd name="connsiteY10" fmla="*/ 3401963 h 4004215"/>
              <a:gd name="connsiteX11" fmla="*/ 1140745 w 2266436"/>
              <a:gd name="connsiteY11" fmla="*/ 3705357 h 4004215"/>
              <a:gd name="connsiteX12" fmla="*/ 657371 w 2266436"/>
              <a:gd name="connsiteY12" fmla="*/ 3990258 h 4004215"/>
              <a:gd name="connsiteX13" fmla="*/ 720031 w 2266436"/>
              <a:gd name="connsiteY13" fmla="*/ 3241890 h 4004215"/>
              <a:gd name="connsiteX14" fmla="*/ 504131 w 2266436"/>
              <a:gd name="connsiteY14" fmla="*/ 2738123 h 4004215"/>
              <a:gd name="connsiteX15" fmla="*/ 258598 w 2266436"/>
              <a:gd name="connsiteY15" fmla="*/ 2302090 h 4004215"/>
              <a:gd name="connsiteX16" fmla="*/ 103023 w 2266436"/>
              <a:gd name="connsiteY16" fmla="*/ 2109473 h 4004215"/>
              <a:gd name="connsiteX17" fmla="*/ 1962651 w 2266436"/>
              <a:gd name="connsiteY17" fmla="*/ 86653 h 4004215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657371 w 2266436"/>
              <a:gd name="connsiteY12" fmla="*/ 3990258 h 3990258"/>
              <a:gd name="connsiteX13" fmla="*/ 720031 w 2266436"/>
              <a:gd name="connsiteY13" fmla="*/ 3241890 h 3990258"/>
              <a:gd name="connsiteX14" fmla="*/ 504131 w 2266436"/>
              <a:gd name="connsiteY14" fmla="*/ 2738123 h 3990258"/>
              <a:gd name="connsiteX15" fmla="*/ 258598 w 2266436"/>
              <a:gd name="connsiteY15" fmla="*/ 2302090 h 3990258"/>
              <a:gd name="connsiteX16" fmla="*/ 103023 w 2266436"/>
              <a:gd name="connsiteY16" fmla="*/ 2109473 h 3990258"/>
              <a:gd name="connsiteX17" fmla="*/ 1962651 w 2266436"/>
              <a:gd name="connsiteY17" fmla="*/ 86653 h 3990258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21128 w 2266436"/>
              <a:gd name="connsiteY12" fmla="*/ 3830837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86653 h 4019429"/>
              <a:gd name="connsiteX1" fmla="*/ 2052617 w 2266436"/>
              <a:gd name="connsiteY1" fmla="*/ 391760 h 4019429"/>
              <a:gd name="connsiteX2" fmla="*/ 2037656 w 2266436"/>
              <a:gd name="connsiteY2" fmla="*/ 368515 h 4019429"/>
              <a:gd name="connsiteX3" fmla="*/ 2128436 w 2266436"/>
              <a:gd name="connsiteY3" fmla="*/ 614332 h 4019429"/>
              <a:gd name="connsiteX4" fmla="*/ 2205579 w 2266436"/>
              <a:gd name="connsiteY4" fmla="*/ 889174 h 4019429"/>
              <a:gd name="connsiteX5" fmla="*/ 2260933 w 2266436"/>
              <a:gd name="connsiteY5" fmla="*/ 1262246 h 4019429"/>
              <a:gd name="connsiteX6" fmla="*/ 2251505 w 2266436"/>
              <a:gd name="connsiteY6" fmla="*/ 1783194 h 4019429"/>
              <a:gd name="connsiteX7" fmla="*/ 2146587 w 2266436"/>
              <a:gd name="connsiteY7" fmla="*/ 2305721 h 4019429"/>
              <a:gd name="connsiteX8" fmla="*/ 1989834 w 2266436"/>
              <a:gd name="connsiteY8" fmla="*/ 2724270 h 4019429"/>
              <a:gd name="connsiteX9" fmla="*/ 1808619 w 2266436"/>
              <a:gd name="connsiteY9" fmla="*/ 3028430 h 4019429"/>
              <a:gd name="connsiteX10" fmla="*/ 1493894 w 2266436"/>
              <a:gd name="connsiteY10" fmla="*/ 3401963 h 4019429"/>
              <a:gd name="connsiteX11" fmla="*/ 1140745 w 2266436"/>
              <a:gd name="connsiteY11" fmla="*/ 3705357 h 4019429"/>
              <a:gd name="connsiteX12" fmla="*/ 918897 w 2266436"/>
              <a:gd name="connsiteY12" fmla="*/ 3852536 h 4019429"/>
              <a:gd name="connsiteX13" fmla="*/ 657371 w 2266436"/>
              <a:gd name="connsiteY13" fmla="*/ 3990258 h 4019429"/>
              <a:gd name="connsiteX14" fmla="*/ 720031 w 2266436"/>
              <a:gd name="connsiteY14" fmla="*/ 3241890 h 4019429"/>
              <a:gd name="connsiteX15" fmla="*/ 504131 w 2266436"/>
              <a:gd name="connsiteY15" fmla="*/ 2738123 h 4019429"/>
              <a:gd name="connsiteX16" fmla="*/ 258598 w 2266436"/>
              <a:gd name="connsiteY16" fmla="*/ 2302090 h 4019429"/>
              <a:gd name="connsiteX17" fmla="*/ 103023 w 2266436"/>
              <a:gd name="connsiteY17" fmla="*/ 2109473 h 4019429"/>
              <a:gd name="connsiteX18" fmla="*/ 1962651 w 2266436"/>
              <a:gd name="connsiteY18" fmla="*/ 86653 h 4019429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18897 w 2266436"/>
              <a:gd name="connsiteY12" fmla="*/ 3852536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0 h 3903605"/>
              <a:gd name="connsiteX1" fmla="*/ 2052617 w 2266436"/>
              <a:gd name="connsiteY1" fmla="*/ 305107 h 3903605"/>
              <a:gd name="connsiteX2" fmla="*/ 2037656 w 2266436"/>
              <a:gd name="connsiteY2" fmla="*/ 281862 h 3903605"/>
              <a:gd name="connsiteX3" fmla="*/ 2128436 w 2266436"/>
              <a:gd name="connsiteY3" fmla="*/ 527679 h 3903605"/>
              <a:gd name="connsiteX4" fmla="*/ 2205579 w 2266436"/>
              <a:gd name="connsiteY4" fmla="*/ 802521 h 3903605"/>
              <a:gd name="connsiteX5" fmla="*/ 2260933 w 2266436"/>
              <a:gd name="connsiteY5" fmla="*/ 1175593 h 3903605"/>
              <a:gd name="connsiteX6" fmla="*/ 2251505 w 2266436"/>
              <a:gd name="connsiteY6" fmla="*/ 1696541 h 3903605"/>
              <a:gd name="connsiteX7" fmla="*/ 2146587 w 2266436"/>
              <a:gd name="connsiteY7" fmla="*/ 2219068 h 3903605"/>
              <a:gd name="connsiteX8" fmla="*/ 1989834 w 2266436"/>
              <a:gd name="connsiteY8" fmla="*/ 2637617 h 3903605"/>
              <a:gd name="connsiteX9" fmla="*/ 1808619 w 2266436"/>
              <a:gd name="connsiteY9" fmla="*/ 2941777 h 3903605"/>
              <a:gd name="connsiteX10" fmla="*/ 1493894 w 2266436"/>
              <a:gd name="connsiteY10" fmla="*/ 3315310 h 3903605"/>
              <a:gd name="connsiteX11" fmla="*/ 1140745 w 2266436"/>
              <a:gd name="connsiteY11" fmla="*/ 3618704 h 3903605"/>
              <a:gd name="connsiteX12" fmla="*/ 918897 w 2266436"/>
              <a:gd name="connsiteY12" fmla="*/ 3765883 h 3903605"/>
              <a:gd name="connsiteX13" fmla="*/ 657371 w 2266436"/>
              <a:gd name="connsiteY13" fmla="*/ 3903605 h 3903605"/>
              <a:gd name="connsiteX14" fmla="*/ 720031 w 2266436"/>
              <a:gd name="connsiteY14" fmla="*/ 3155237 h 3903605"/>
              <a:gd name="connsiteX15" fmla="*/ 504131 w 2266436"/>
              <a:gd name="connsiteY15" fmla="*/ 2651470 h 3903605"/>
              <a:gd name="connsiteX16" fmla="*/ 258598 w 2266436"/>
              <a:gd name="connsiteY16" fmla="*/ 2215437 h 3903605"/>
              <a:gd name="connsiteX17" fmla="*/ 103023 w 2266436"/>
              <a:gd name="connsiteY17" fmla="*/ 2022820 h 3903605"/>
              <a:gd name="connsiteX18" fmla="*/ 1962651 w 2266436"/>
              <a:gd name="connsiteY18" fmla="*/ 0 h 3903605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037656 w 2266436"/>
              <a:gd name="connsiteY2" fmla="*/ 370793 h 3992536"/>
              <a:gd name="connsiteX3" fmla="*/ 2128436 w 2266436"/>
              <a:gd name="connsiteY3" fmla="*/ 616610 h 3992536"/>
              <a:gd name="connsiteX4" fmla="*/ 2205579 w 2266436"/>
              <a:gd name="connsiteY4" fmla="*/ 891452 h 3992536"/>
              <a:gd name="connsiteX5" fmla="*/ 2260933 w 2266436"/>
              <a:gd name="connsiteY5" fmla="*/ 1264524 h 3992536"/>
              <a:gd name="connsiteX6" fmla="*/ 2251505 w 2266436"/>
              <a:gd name="connsiteY6" fmla="*/ 1785472 h 3992536"/>
              <a:gd name="connsiteX7" fmla="*/ 2146587 w 2266436"/>
              <a:gd name="connsiteY7" fmla="*/ 2307999 h 3992536"/>
              <a:gd name="connsiteX8" fmla="*/ 1989834 w 2266436"/>
              <a:gd name="connsiteY8" fmla="*/ 2726548 h 3992536"/>
              <a:gd name="connsiteX9" fmla="*/ 1808619 w 2266436"/>
              <a:gd name="connsiteY9" fmla="*/ 3030708 h 3992536"/>
              <a:gd name="connsiteX10" fmla="*/ 1493894 w 2266436"/>
              <a:gd name="connsiteY10" fmla="*/ 3404241 h 3992536"/>
              <a:gd name="connsiteX11" fmla="*/ 1140745 w 2266436"/>
              <a:gd name="connsiteY11" fmla="*/ 3707635 h 3992536"/>
              <a:gd name="connsiteX12" fmla="*/ 918897 w 2266436"/>
              <a:gd name="connsiteY12" fmla="*/ 3854814 h 3992536"/>
              <a:gd name="connsiteX13" fmla="*/ 657371 w 2266436"/>
              <a:gd name="connsiteY13" fmla="*/ 3992536 h 3992536"/>
              <a:gd name="connsiteX14" fmla="*/ 720031 w 2266436"/>
              <a:gd name="connsiteY14" fmla="*/ 3244168 h 3992536"/>
              <a:gd name="connsiteX15" fmla="*/ 504131 w 2266436"/>
              <a:gd name="connsiteY15" fmla="*/ 2740401 h 3992536"/>
              <a:gd name="connsiteX16" fmla="*/ 258598 w 2266436"/>
              <a:gd name="connsiteY16" fmla="*/ 2304368 h 3992536"/>
              <a:gd name="connsiteX17" fmla="*/ 103023 w 2266436"/>
              <a:gd name="connsiteY17" fmla="*/ 2111751 h 3992536"/>
              <a:gd name="connsiteX18" fmla="*/ 1962651 w 2266436"/>
              <a:gd name="connsiteY18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28436 w 2266436"/>
              <a:gd name="connsiteY2" fmla="*/ 616610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41111 w 2266436"/>
              <a:gd name="connsiteY2" fmla="*/ 613431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0 h 3903605"/>
              <a:gd name="connsiteX1" fmla="*/ 2073370 w 2266436"/>
              <a:gd name="connsiteY1" fmla="*/ 303427 h 3903605"/>
              <a:gd name="connsiteX2" fmla="*/ 2141111 w 2266436"/>
              <a:gd name="connsiteY2" fmla="*/ 524500 h 3903605"/>
              <a:gd name="connsiteX3" fmla="*/ 2205579 w 2266436"/>
              <a:gd name="connsiteY3" fmla="*/ 802521 h 3903605"/>
              <a:gd name="connsiteX4" fmla="*/ 2260933 w 2266436"/>
              <a:gd name="connsiteY4" fmla="*/ 1175593 h 3903605"/>
              <a:gd name="connsiteX5" fmla="*/ 2251505 w 2266436"/>
              <a:gd name="connsiteY5" fmla="*/ 1696541 h 3903605"/>
              <a:gd name="connsiteX6" fmla="*/ 2146587 w 2266436"/>
              <a:gd name="connsiteY6" fmla="*/ 2219068 h 3903605"/>
              <a:gd name="connsiteX7" fmla="*/ 1989834 w 2266436"/>
              <a:gd name="connsiteY7" fmla="*/ 2637617 h 3903605"/>
              <a:gd name="connsiteX8" fmla="*/ 1808619 w 2266436"/>
              <a:gd name="connsiteY8" fmla="*/ 2941777 h 3903605"/>
              <a:gd name="connsiteX9" fmla="*/ 1493894 w 2266436"/>
              <a:gd name="connsiteY9" fmla="*/ 3315310 h 3903605"/>
              <a:gd name="connsiteX10" fmla="*/ 1140745 w 2266436"/>
              <a:gd name="connsiteY10" fmla="*/ 3618704 h 3903605"/>
              <a:gd name="connsiteX11" fmla="*/ 918897 w 2266436"/>
              <a:gd name="connsiteY11" fmla="*/ 3765883 h 3903605"/>
              <a:gd name="connsiteX12" fmla="*/ 657371 w 2266436"/>
              <a:gd name="connsiteY12" fmla="*/ 3903605 h 3903605"/>
              <a:gd name="connsiteX13" fmla="*/ 720031 w 2266436"/>
              <a:gd name="connsiteY13" fmla="*/ 3155237 h 3903605"/>
              <a:gd name="connsiteX14" fmla="*/ 504131 w 2266436"/>
              <a:gd name="connsiteY14" fmla="*/ 2651470 h 3903605"/>
              <a:gd name="connsiteX15" fmla="*/ 258598 w 2266436"/>
              <a:gd name="connsiteY15" fmla="*/ 2215437 h 3903605"/>
              <a:gd name="connsiteX16" fmla="*/ 103023 w 2266436"/>
              <a:gd name="connsiteY16" fmla="*/ 2022820 h 3903605"/>
              <a:gd name="connsiteX17" fmla="*/ 1962651 w 2266436"/>
              <a:gd name="connsiteY17" fmla="*/ 0 h 3903605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258598 w 2266436"/>
              <a:gd name="connsiteY15" fmla="*/ 2215437 h 3924720"/>
              <a:gd name="connsiteX16" fmla="*/ 103023 w 2266436"/>
              <a:gd name="connsiteY16" fmla="*/ 2022820 h 3924720"/>
              <a:gd name="connsiteX17" fmla="*/ 1962651 w 2266436"/>
              <a:gd name="connsiteY17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399503 w 2266436"/>
              <a:gd name="connsiteY14" fmla="*/ 2908499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11459"/>
              <a:gd name="connsiteX1" fmla="*/ 2090424 w 2283490"/>
              <a:gd name="connsiteY1" fmla="*/ 303427 h 3911459"/>
              <a:gd name="connsiteX2" fmla="*/ 2158165 w 2283490"/>
              <a:gd name="connsiteY2" fmla="*/ 524500 h 3911459"/>
              <a:gd name="connsiteX3" fmla="*/ 2222633 w 2283490"/>
              <a:gd name="connsiteY3" fmla="*/ 802521 h 3911459"/>
              <a:gd name="connsiteX4" fmla="*/ 2277987 w 2283490"/>
              <a:gd name="connsiteY4" fmla="*/ 1175593 h 3911459"/>
              <a:gd name="connsiteX5" fmla="*/ 2268559 w 2283490"/>
              <a:gd name="connsiteY5" fmla="*/ 1696541 h 3911459"/>
              <a:gd name="connsiteX6" fmla="*/ 2163641 w 2283490"/>
              <a:gd name="connsiteY6" fmla="*/ 2219068 h 3911459"/>
              <a:gd name="connsiteX7" fmla="*/ 2006888 w 2283490"/>
              <a:gd name="connsiteY7" fmla="*/ 2637617 h 3911459"/>
              <a:gd name="connsiteX8" fmla="*/ 1825673 w 2283490"/>
              <a:gd name="connsiteY8" fmla="*/ 2941777 h 3911459"/>
              <a:gd name="connsiteX9" fmla="*/ 1510948 w 2283490"/>
              <a:gd name="connsiteY9" fmla="*/ 3315310 h 3911459"/>
              <a:gd name="connsiteX10" fmla="*/ 1157799 w 2283490"/>
              <a:gd name="connsiteY10" fmla="*/ 3618704 h 3911459"/>
              <a:gd name="connsiteX11" fmla="*/ 935951 w 2283490"/>
              <a:gd name="connsiteY11" fmla="*/ 3765883 h 3911459"/>
              <a:gd name="connsiteX12" fmla="*/ 657152 w 2283490"/>
              <a:gd name="connsiteY12" fmla="*/ 3911459 h 3911459"/>
              <a:gd name="connsiteX13" fmla="*/ 501681 w 2283490"/>
              <a:gd name="connsiteY13" fmla="*/ 3282969 h 3911459"/>
              <a:gd name="connsiteX14" fmla="*/ 416557 w 2283490"/>
              <a:gd name="connsiteY14" fmla="*/ 2908499 h 3911459"/>
              <a:gd name="connsiteX15" fmla="*/ 321827 w 2283490"/>
              <a:gd name="connsiteY15" fmla="*/ 2612605 h 3911459"/>
              <a:gd name="connsiteX16" fmla="*/ 211296 w 2283490"/>
              <a:gd name="connsiteY16" fmla="*/ 2280904 h 3911459"/>
              <a:gd name="connsiteX17" fmla="*/ 120077 w 2283490"/>
              <a:gd name="connsiteY17" fmla="*/ 2022820 h 3911459"/>
              <a:gd name="connsiteX18" fmla="*/ 1979705 w 2283490"/>
              <a:gd name="connsiteY18" fmla="*/ 0 h 3911459"/>
              <a:gd name="connsiteX0" fmla="*/ 1859628 w 2163413"/>
              <a:gd name="connsiteY0" fmla="*/ 0 h 3911459"/>
              <a:gd name="connsiteX1" fmla="*/ 1970347 w 2163413"/>
              <a:gd name="connsiteY1" fmla="*/ 303427 h 3911459"/>
              <a:gd name="connsiteX2" fmla="*/ 2038088 w 2163413"/>
              <a:gd name="connsiteY2" fmla="*/ 524500 h 3911459"/>
              <a:gd name="connsiteX3" fmla="*/ 2102556 w 2163413"/>
              <a:gd name="connsiteY3" fmla="*/ 802521 h 3911459"/>
              <a:gd name="connsiteX4" fmla="*/ 2157910 w 2163413"/>
              <a:gd name="connsiteY4" fmla="*/ 1175593 h 3911459"/>
              <a:gd name="connsiteX5" fmla="*/ 2148482 w 2163413"/>
              <a:gd name="connsiteY5" fmla="*/ 1696541 h 3911459"/>
              <a:gd name="connsiteX6" fmla="*/ 2043564 w 2163413"/>
              <a:gd name="connsiteY6" fmla="*/ 2219068 h 3911459"/>
              <a:gd name="connsiteX7" fmla="*/ 1886811 w 2163413"/>
              <a:gd name="connsiteY7" fmla="*/ 2637617 h 3911459"/>
              <a:gd name="connsiteX8" fmla="*/ 1705596 w 2163413"/>
              <a:gd name="connsiteY8" fmla="*/ 2941777 h 3911459"/>
              <a:gd name="connsiteX9" fmla="*/ 1390871 w 2163413"/>
              <a:gd name="connsiteY9" fmla="*/ 3315310 h 3911459"/>
              <a:gd name="connsiteX10" fmla="*/ 1037722 w 2163413"/>
              <a:gd name="connsiteY10" fmla="*/ 3618704 h 3911459"/>
              <a:gd name="connsiteX11" fmla="*/ 815874 w 2163413"/>
              <a:gd name="connsiteY11" fmla="*/ 3765883 h 3911459"/>
              <a:gd name="connsiteX12" fmla="*/ 537075 w 2163413"/>
              <a:gd name="connsiteY12" fmla="*/ 3911459 h 3911459"/>
              <a:gd name="connsiteX13" fmla="*/ 381604 w 2163413"/>
              <a:gd name="connsiteY13" fmla="*/ 3282969 h 3911459"/>
              <a:gd name="connsiteX14" fmla="*/ 296480 w 2163413"/>
              <a:gd name="connsiteY14" fmla="*/ 2908499 h 3911459"/>
              <a:gd name="connsiteX15" fmla="*/ 201750 w 2163413"/>
              <a:gd name="connsiteY15" fmla="*/ 2612605 h 3911459"/>
              <a:gd name="connsiteX16" fmla="*/ 91219 w 2163413"/>
              <a:gd name="connsiteY16" fmla="*/ 2280904 h 3911459"/>
              <a:gd name="connsiteX17" fmla="*/ 0 w 2163413"/>
              <a:gd name="connsiteY17" fmla="*/ 2022820 h 3911459"/>
              <a:gd name="connsiteX18" fmla="*/ 1859628 w 2163413"/>
              <a:gd name="connsiteY18" fmla="*/ 0 h 3911459"/>
              <a:gd name="connsiteX0" fmla="*/ 1859628 w 2163413"/>
              <a:gd name="connsiteY0" fmla="*/ 0 h 4312595"/>
              <a:gd name="connsiteX1" fmla="*/ 1970347 w 2163413"/>
              <a:gd name="connsiteY1" fmla="*/ 303427 h 4312595"/>
              <a:gd name="connsiteX2" fmla="*/ 2038088 w 2163413"/>
              <a:gd name="connsiteY2" fmla="*/ 524500 h 4312595"/>
              <a:gd name="connsiteX3" fmla="*/ 2102556 w 2163413"/>
              <a:gd name="connsiteY3" fmla="*/ 802521 h 4312595"/>
              <a:gd name="connsiteX4" fmla="*/ 2157910 w 2163413"/>
              <a:gd name="connsiteY4" fmla="*/ 1175593 h 4312595"/>
              <a:gd name="connsiteX5" fmla="*/ 2148482 w 2163413"/>
              <a:gd name="connsiteY5" fmla="*/ 1696541 h 4312595"/>
              <a:gd name="connsiteX6" fmla="*/ 2043564 w 2163413"/>
              <a:gd name="connsiteY6" fmla="*/ 2219068 h 4312595"/>
              <a:gd name="connsiteX7" fmla="*/ 1886811 w 2163413"/>
              <a:gd name="connsiteY7" fmla="*/ 2637617 h 4312595"/>
              <a:gd name="connsiteX8" fmla="*/ 1705596 w 2163413"/>
              <a:gd name="connsiteY8" fmla="*/ 2941777 h 4312595"/>
              <a:gd name="connsiteX9" fmla="*/ 1390871 w 2163413"/>
              <a:gd name="connsiteY9" fmla="*/ 3315310 h 4312595"/>
              <a:gd name="connsiteX10" fmla="*/ 1037722 w 2163413"/>
              <a:gd name="connsiteY10" fmla="*/ 3618704 h 4312595"/>
              <a:gd name="connsiteX11" fmla="*/ 648535 w 2163413"/>
              <a:gd name="connsiteY11" fmla="*/ 4312595 h 4312595"/>
              <a:gd name="connsiteX12" fmla="*/ 537075 w 2163413"/>
              <a:gd name="connsiteY12" fmla="*/ 3911459 h 4312595"/>
              <a:gd name="connsiteX13" fmla="*/ 381604 w 2163413"/>
              <a:gd name="connsiteY13" fmla="*/ 3282969 h 4312595"/>
              <a:gd name="connsiteX14" fmla="*/ 296480 w 2163413"/>
              <a:gd name="connsiteY14" fmla="*/ 2908499 h 4312595"/>
              <a:gd name="connsiteX15" fmla="*/ 201750 w 2163413"/>
              <a:gd name="connsiteY15" fmla="*/ 2612605 h 4312595"/>
              <a:gd name="connsiteX16" fmla="*/ 91219 w 2163413"/>
              <a:gd name="connsiteY16" fmla="*/ 2280904 h 4312595"/>
              <a:gd name="connsiteX17" fmla="*/ 0 w 2163413"/>
              <a:gd name="connsiteY17" fmla="*/ 2022820 h 4312595"/>
              <a:gd name="connsiteX18" fmla="*/ 1859628 w 2163413"/>
              <a:gd name="connsiteY18" fmla="*/ 0 h 4312595"/>
              <a:gd name="connsiteX0" fmla="*/ 1859628 w 2163413"/>
              <a:gd name="connsiteY0" fmla="*/ 0 h 4743609"/>
              <a:gd name="connsiteX1" fmla="*/ 1970347 w 2163413"/>
              <a:gd name="connsiteY1" fmla="*/ 303427 h 4743609"/>
              <a:gd name="connsiteX2" fmla="*/ 2038088 w 2163413"/>
              <a:gd name="connsiteY2" fmla="*/ 524500 h 4743609"/>
              <a:gd name="connsiteX3" fmla="*/ 2102556 w 2163413"/>
              <a:gd name="connsiteY3" fmla="*/ 802521 h 4743609"/>
              <a:gd name="connsiteX4" fmla="*/ 2157910 w 2163413"/>
              <a:gd name="connsiteY4" fmla="*/ 1175593 h 4743609"/>
              <a:gd name="connsiteX5" fmla="*/ 2148482 w 2163413"/>
              <a:gd name="connsiteY5" fmla="*/ 1696541 h 4743609"/>
              <a:gd name="connsiteX6" fmla="*/ 2043564 w 2163413"/>
              <a:gd name="connsiteY6" fmla="*/ 2219068 h 4743609"/>
              <a:gd name="connsiteX7" fmla="*/ 1886811 w 2163413"/>
              <a:gd name="connsiteY7" fmla="*/ 2637617 h 4743609"/>
              <a:gd name="connsiteX8" fmla="*/ 1705596 w 2163413"/>
              <a:gd name="connsiteY8" fmla="*/ 2941777 h 4743609"/>
              <a:gd name="connsiteX9" fmla="*/ 1390871 w 2163413"/>
              <a:gd name="connsiteY9" fmla="*/ 3315310 h 4743609"/>
              <a:gd name="connsiteX10" fmla="*/ 778884 w 2163413"/>
              <a:gd name="connsiteY10" fmla="*/ 4715135 h 4743609"/>
              <a:gd name="connsiteX11" fmla="*/ 648535 w 2163413"/>
              <a:gd name="connsiteY11" fmla="*/ 4312595 h 4743609"/>
              <a:gd name="connsiteX12" fmla="*/ 537075 w 2163413"/>
              <a:gd name="connsiteY12" fmla="*/ 3911459 h 4743609"/>
              <a:gd name="connsiteX13" fmla="*/ 381604 w 2163413"/>
              <a:gd name="connsiteY13" fmla="*/ 3282969 h 4743609"/>
              <a:gd name="connsiteX14" fmla="*/ 296480 w 2163413"/>
              <a:gd name="connsiteY14" fmla="*/ 2908499 h 4743609"/>
              <a:gd name="connsiteX15" fmla="*/ 201750 w 2163413"/>
              <a:gd name="connsiteY15" fmla="*/ 2612605 h 4743609"/>
              <a:gd name="connsiteX16" fmla="*/ 91219 w 2163413"/>
              <a:gd name="connsiteY16" fmla="*/ 2280904 h 4743609"/>
              <a:gd name="connsiteX17" fmla="*/ 0 w 2163413"/>
              <a:gd name="connsiteY17" fmla="*/ 2022820 h 4743609"/>
              <a:gd name="connsiteX18" fmla="*/ 1859628 w 2163413"/>
              <a:gd name="connsiteY18" fmla="*/ 0 h 4743609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778884 w 2163413"/>
              <a:gd name="connsiteY10" fmla="*/ 4715135 h 4715135"/>
              <a:gd name="connsiteX11" fmla="*/ 648535 w 2163413"/>
              <a:gd name="connsiteY11" fmla="*/ 4312595 h 4715135"/>
              <a:gd name="connsiteX12" fmla="*/ 537075 w 2163413"/>
              <a:gd name="connsiteY12" fmla="*/ 3911459 h 4715135"/>
              <a:gd name="connsiteX13" fmla="*/ 381604 w 2163413"/>
              <a:gd name="connsiteY13" fmla="*/ 3282969 h 4715135"/>
              <a:gd name="connsiteX14" fmla="*/ 296480 w 2163413"/>
              <a:gd name="connsiteY14" fmla="*/ 2908499 h 4715135"/>
              <a:gd name="connsiteX15" fmla="*/ 201750 w 2163413"/>
              <a:gd name="connsiteY15" fmla="*/ 2612605 h 4715135"/>
              <a:gd name="connsiteX16" fmla="*/ 91219 w 2163413"/>
              <a:gd name="connsiteY16" fmla="*/ 2280904 h 4715135"/>
              <a:gd name="connsiteX17" fmla="*/ 0 w 2163413"/>
              <a:gd name="connsiteY17" fmla="*/ 2022820 h 4715135"/>
              <a:gd name="connsiteX18" fmla="*/ 1859628 w 2163413"/>
              <a:gd name="connsiteY18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9511 w 2163413"/>
              <a:gd name="connsiteY11" fmla="*/ 4044220 h 4715135"/>
              <a:gd name="connsiteX12" fmla="*/ 778884 w 2163413"/>
              <a:gd name="connsiteY12" fmla="*/ 4715135 h 4715135"/>
              <a:gd name="connsiteX13" fmla="*/ 648535 w 2163413"/>
              <a:gd name="connsiteY13" fmla="*/ 4312595 h 4715135"/>
              <a:gd name="connsiteX14" fmla="*/ 537075 w 2163413"/>
              <a:gd name="connsiteY14" fmla="*/ 3911459 h 4715135"/>
              <a:gd name="connsiteX15" fmla="*/ 381604 w 2163413"/>
              <a:gd name="connsiteY15" fmla="*/ 3282969 h 4715135"/>
              <a:gd name="connsiteX16" fmla="*/ 296480 w 2163413"/>
              <a:gd name="connsiteY16" fmla="*/ 2908499 h 4715135"/>
              <a:gd name="connsiteX17" fmla="*/ 201750 w 2163413"/>
              <a:gd name="connsiteY17" fmla="*/ 2612605 h 4715135"/>
              <a:gd name="connsiteX18" fmla="*/ 91219 w 2163413"/>
              <a:gd name="connsiteY18" fmla="*/ 2280904 h 4715135"/>
              <a:gd name="connsiteX19" fmla="*/ 0 w 2163413"/>
              <a:gd name="connsiteY19" fmla="*/ 2022820 h 4715135"/>
              <a:gd name="connsiteX20" fmla="*/ 1859628 w 2163413"/>
              <a:gd name="connsiteY20" fmla="*/ 0 h 4715135"/>
              <a:gd name="connsiteX0" fmla="*/ 1859628 w 2163413"/>
              <a:gd name="connsiteY0" fmla="*/ 0 h 4715328"/>
              <a:gd name="connsiteX1" fmla="*/ 1970347 w 2163413"/>
              <a:gd name="connsiteY1" fmla="*/ 303427 h 4715328"/>
              <a:gd name="connsiteX2" fmla="*/ 2038088 w 2163413"/>
              <a:gd name="connsiteY2" fmla="*/ 524500 h 4715328"/>
              <a:gd name="connsiteX3" fmla="*/ 2102556 w 2163413"/>
              <a:gd name="connsiteY3" fmla="*/ 802521 h 4715328"/>
              <a:gd name="connsiteX4" fmla="*/ 2157910 w 2163413"/>
              <a:gd name="connsiteY4" fmla="*/ 1175593 h 4715328"/>
              <a:gd name="connsiteX5" fmla="*/ 2148482 w 2163413"/>
              <a:gd name="connsiteY5" fmla="*/ 1696541 h 4715328"/>
              <a:gd name="connsiteX6" fmla="*/ 2043564 w 2163413"/>
              <a:gd name="connsiteY6" fmla="*/ 2219068 h 4715328"/>
              <a:gd name="connsiteX7" fmla="*/ 1886811 w 2163413"/>
              <a:gd name="connsiteY7" fmla="*/ 2637617 h 4715328"/>
              <a:gd name="connsiteX8" fmla="*/ 1705596 w 2163413"/>
              <a:gd name="connsiteY8" fmla="*/ 2941777 h 4715328"/>
              <a:gd name="connsiteX9" fmla="*/ 1390871 w 2163413"/>
              <a:gd name="connsiteY9" fmla="*/ 3315310 h 4715328"/>
              <a:gd name="connsiteX10" fmla="*/ 1167951 w 2163413"/>
              <a:gd name="connsiteY10" fmla="*/ 4104851 h 4715328"/>
              <a:gd name="connsiteX11" fmla="*/ 1071619 w 2163413"/>
              <a:gd name="connsiteY11" fmla="*/ 4261139 h 4715328"/>
              <a:gd name="connsiteX12" fmla="*/ 778884 w 2163413"/>
              <a:gd name="connsiteY12" fmla="*/ 4715135 h 4715328"/>
              <a:gd name="connsiteX13" fmla="*/ 648535 w 2163413"/>
              <a:gd name="connsiteY13" fmla="*/ 4312595 h 4715328"/>
              <a:gd name="connsiteX14" fmla="*/ 537075 w 2163413"/>
              <a:gd name="connsiteY14" fmla="*/ 3911459 h 4715328"/>
              <a:gd name="connsiteX15" fmla="*/ 381604 w 2163413"/>
              <a:gd name="connsiteY15" fmla="*/ 3282969 h 4715328"/>
              <a:gd name="connsiteX16" fmla="*/ 296480 w 2163413"/>
              <a:gd name="connsiteY16" fmla="*/ 2908499 h 4715328"/>
              <a:gd name="connsiteX17" fmla="*/ 201750 w 2163413"/>
              <a:gd name="connsiteY17" fmla="*/ 2612605 h 4715328"/>
              <a:gd name="connsiteX18" fmla="*/ 91219 w 2163413"/>
              <a:gd name="connsiteY18" fmla="*/ 2280904 h 4715328"/>
              <a:gd name="connsiteX19" fmla="*/ 0 w 2163413"/>
              <a:gd name="connsiteY19" fmla="*/ 2022820 h 4715328"/>
              <a:gd name="connsiteX20" fmla="*/ 1859628 w 2163413"/>
              <a:gd name="connsiteY20" fmla="*/ 0 h 47153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8526"/>
              <a:gd name="connsiteX1" fmla="*/ 1970347 w 2163413"/>
              <a:gd name="connsiteY1" fmla="*/ 303427 h 4748526"/>
              <a:gd name="connsiteX2" fmla="*/ 2038088 w 2163413"/>
              <a:gd name="connsiteY2" fmla="*/ 524500 h 4748526"/>
              <a:gd name="connsiteX3" fmla="*/ 2102556 w 2163413"/>
              <a:gd name="connsiteY3" fmla="*/ 802521 h 4748526"/>
              <a:gd name="connsiteX4" fmla="*/ 2157910 w 2163413"/>
              <a:gd name="connsiteY4" fmla="*/ 1175593 h 4748526"/>
              <a:gd name="connsiteX5" fmla="*/ 2148482 w 2163413"/>
              <a:gd name="connsiteY5" fmla="*/ 1696541 h 4748526"/>
              <a:gd name="connsiteX6" fmla="*/ 2043564 w 2163413"/>
              <a:gd name="connsiteY6" fmla="*/ 2219068 h 4748526"/>
              <a:gd name="connsiteX7" fmla="*/ 1886811 w 2163413"/>
              <a:gd name="connsiteY7" fmla="*/ 2637617 h 4748526"/>
              <a:gd name="connsiteX8" fmla="*/ 1705596 w 2163413"/>
              <a:gd name="connsiteY8" fmla="*/ 2941777 h 4748526"/>
              <a:gd name="connsiteX9" fmla="*/ 1390871 w 2163413"/>
              <a:gd name="connsiteY9" fmla="*/ 3315310 h 4748526"/>
              <a:gd name="connsiteX10" fmla="*/ 1167951 w 2163413"/>
              <a:gd name="connsiteY10" fmla="*/ 4104851 h 4748526"/>
              <a:gd name="connsiteX11" fmla="*/ 1071619 w 2163413"/>
              <a:gd name="connsiteY11" fmla="*/ 4261139 h 4748526"/>
              <a:gd name="connsiteX12" fmla="*/ 778884 w 2163413"/>
              <a:gd name="connsiteY12" fmla="*/ 4715135 h 4748526"/>
              <a:gd name="connsiteX13" fmla="*/ 732345 w 2163413"/>
              <a:gd name="connsiteY13" fmla="*/ 4698562 h 4748526"/>
              <a:gd name="connsiteX14" fmla="*/ 708262 w 2163413"/>
              <a:gd name="connsiteY14" fmla="*/ 4572466 h 4748526"/>
              <a:gd name="connsiteX15" fmla="*/ 648535 w 2163413"/>
              <a:gd name="connsiteY15" fmla="*/ 4312595 h 4748526"/>
              <a:gd name="connsiteX16" fmla="*/ 537075 w 2163413"/>
              <a:gd name="connsiteY16" fmla="*/ 3911459 h 4748526"/>
              <a:gd name="connsiteX17" fmla="*/ 381604 w 2163413"/>
              <a:gd name="connsiteY17" fmla="*/ 3282969 h 4748526"/>
              <a:gd name="connsiteX18" fmla="*/ 296480 w 2163413"/>
              <a:gd name="connsiteY18" fmla="*/ 2908499 h 4748526"/>
              <a:gd name="connsiteX19" fmla="*/ 201750 w 2163413"/>
              <a:gd name="connsiteY19" fmla="*/ 2612605 h 4748526"/>
              <a:gd name="connsiteX20" fmla="*/ 91219 w 2163413"/>
              <a:gd name="connsiteY20" fmla="*/ 2280904 h 4748526"/>
              <a:gd name="connsiteX21" fmla="*/ 0 w 2163413"/>
              <a:gd name="connsiteY21" fmla="*/ 2022820 h 4748526"/>
              <a:gd name="connsiteX22" fmla="*/ 1859628 w 2163413"/>
              <a:gd name="connsiteY22" fmla="*/ 0 h 4748526"/>
              <a:gd name="connsiteX0" fmla="*/ 1859628 w 2163413"/>
              <a:gd name="connsiteY0" fmla="*/ 0 h 4744436"/>
              <a:gd name="connsiteX1" fmla="*/ 1970347 w 2163413"/>
              <a:gd name="connsiteY1" fmla="*/ 303427 h 4744436"/>
              <a:gd name="connsiteX2" fmla="*/ 2038088 w 2163413"/>
              <a:gd name="connsiteY2" fmla="*/ 524500 h 4744436"/>
              <a:gd name="connsiteX3" fmla="*/ 2102556 w 2163413"/>
              <a:gd name="connsiteY3" fmla="*/ 802521 h 4744436"/>
              <a:gd name="connsiteX4" fmla="*/ 2157910 w 2163413"/>
              <a:gd name="connsiteY4" fmla="*/ 1175593 h 4744436"/>
              <a:gd name="connsiteX5" fmla="*/ 2148482 w 2163413"/>
              <a:gd name="connsiteY5" fmla="*/ 1696541 h 4744436"/>
              <a:gd name="connsiteX6" fmla="*/ 2043564 w 2163413"/>
              <a:gd name="connsiteY6" fmla="*/ 2219068 h 4744436"/>
              <a:gd name="connsiteX7" fmla="*/ 1886811 w 2163413"/>
              <a:gd name="connsiteY7" fmla="*/ 2637617 h 4744436"/>
              <a:gd name="connsiteX8" fmla="*/ 1705596 w 2163413"/>
              <a:gd name="connsiteY8" fmla="*/ 2941777 h 4744436"/>
              <a:gd name="connsiteX9" fmla="*/ 1390871 w 2163413"/>
              <a:gd name="connsiteY9" fmla="*/ 3315310 h 4744436"/>
              <a:gd name="connsiteX10" fmla="*/ 1167951 w 2163413"/>
              <a:gd name="connsiteY10" fmla="*/ 4104851 h 4744436"/>
              <a:gd name="connsiteX11" fmla="*/ 1071619 w 2163413"/>
              <a:gd name="connsiteY11" fmla="*/ 4261139 h 4744436"/>
              <a:gd name="connsiteX12" fmla="*/ 778884 w 2163413"/>
              <a:gd name="connsiteY12" fmla="*/ 4715135 h 4744436"/>
              <a:gd name="connsiteX13" fmla="*/ 732345 w 2163413"/>
              <a:gd name="connsiteY13" fmla="*/ 4698562 h 4744436"/>
              <a:gd name="connsiteX14" fmla="*/ 726845 w 2163413"/>
              <a:gd name="connsiteY14" fmla="*/ 4692013 h 4744436"/>
              <a:gd name="connsiteX15" fmla="*/ 708262 w 2163413"/>
              <a:gd name="connsiteY15" fmla="*/ 4572466 h 4744436"/>
              <a:gd name="connsiteX16" fmla="*/ 648535 w 2163413"/>
              <a:gd name="connsiteY16" fmla="*/ 4312595 h 4744436"/>
              <a:gd name="connsiteX17" fmla="*/ 537075 w 2163413"/>
              <a:gd name="connsiteY17" fmla="*/ 3911459 h 4744436"/>
              <a:gd name="connsiteX18" fmla="*/ 381604 w 2163413"/>
              <a:gd name="connsiteY18" fmla="*/ 3282969 h 4744436"/>
              <a:gd name="connsiteX19" fmla="*/ 296480 w 2163413"/>
              <a:gd name="connsiteY19" fmla="*/ 2908499 h 4744436"/>
              <a:gd name="connsiteX20" fmla="*/ 201750 w 2163413"/>
              <a:gd name="connsiteY20" fmla="*/ 2612605 h 4744436"/>
              <a:gd name="connsiteX21" fmla="*/ 91219 w 2163413"/>
              <a:gd name="connsiteY21" fmla="*/ 2280904 h 4744436"/>
              <a:gd name="connsiteX22" fmla="*/ 0 w 2163413"/>
              <a:gd name="connsiteY22" fmla="*/ 2022820 h 4744436"/>
              <a:gd name="connsiteX23" fmla="*/ 1859628 w 2163413"/>
              <a:gd name="connsiteY23" fmla="*/ 0 h 4744436"/>
              <a:gd name="connsiteX0" fmla="*/ 1859628 w 2163413"/>
              <a:gd name="connsiteY0" fmla="*/ 0 h 4748528"/>
              <a:gd name="connsiteX1" fmla="*/ 1970347 w 2163413"/>
              <a:gd name="connsiteY1" fmla="*/ 303427 h 4748528"/>
              <a:gd name="connsiteX2" fmla="*/ 2038088 w 2163413"/>
              <a:gd name="connsiteY2" fmla="*/ 524500 h 4748528"/>
              <a:gd name="connsiteX3" fmla="*/ 2102556 w 2163413"/>
              <a:gd name="connsiteY3" fmla="*/ 802521 h 4748528"/>
              <a:gd name="connsiteX4" fmla="*/ 2157910 w 2163413"/>
              <a:gd name="connsiteY4" fmla="*/ 1175593 h 4748528"/>
              <a:gd name="connsiteX5" fmla="*/ 2148482 w 2163413"/>
              <a:gd name="connsiteY5" fmla="*/ 1696541 h 4748528"/>
              <a:gd name="connsiteX6" fmla="*/ 2043564 w 2163413"/>
              <a:gd name="connsiteY6" fmla="*/ 2219068 h 4748528"/>
              <a:gd name="connsiteX7" fmla="*/ 1886811 w 2163413"/>
              <a:gd name="connsiteY7" fmla="*/ 2637617 h 4748528"/>
              <a:gd name="connsiteX8" fmla="*/ 1705596 w 2163413"/>
              <a:gd name="connsiteY8" fmla="*/ 2941777 h 4748528"/>
              <a:gd name="connsiteX9" fmla="*/ 1390871 w 2163413"/>
              <a:gd name="connsiteY9" fmla="*/ 3315310 h 4748528"/>
              <a:gd name="connsiteX10" fmla="*/ 1167951 w 2163413"/>
              <a:gd name="connsiteY10" fmla="*/ 4104851 h 4748528"/>
              <a:gd name="connsiteX11" fmla="*/ 1071619 w 2163413"/>
              <a:gd name="connsiteY11" fmla="*/ 4261139 h 4748528"/>
              <a:gd name="connsiteX12" fmla="*/ 778884 w 2163413"/>
              <a:gd name="connsiteY12" fmla="*/ 4715135 h 4748528"/>
              <a:gd name="connsiteX13" fmla="*/ 732345 w 2163413"/>
              <a:gd name="connsiteY13" fmla="*/ 4698562 h 4748528"/>
              <a:gd name="connsiteX14" fmla="*/ 708262 w 2163413"/>
              <a:gd name="connsiteY14" fmla="*/ 4572466 h 4748528"/>
              <a:gd name="connsiteX15" fmla="*/ 648535 w 2163413"/>
              <a:gd name="connsiteY15" fmla="*/ 4312595 h 4748528"/>
              <a:gd name="connsiteX16" fmla="*/ 537075 w 2163413"/>
              <a:gd name="connsiteY16" fmla="*/ 3911459 h 4748528"/>
              <a:gd name="connsiteX17" fmla="*/ 381604 w 2163413"/>
              <a:gd name="connsiteY17" fmla="*/ 3282969 h 4748528"/>
              <a:gd name="connsiteX18" fmla="*/ 296480 w 2163413"/>
              <a:gd name="connsiteY18" fmla="*/ 2908499 h 4748528"/>
              <a:gd name="connsiteX19" fmla="*/ 201750 w 2163413"/>
              <a:gd name="connsiteY19" fmla="*/ 2612605 h 4748528"/>
              <a:gd name="connsiteX20" fmla="*/ 91219 w 2163413"/>
              <a:gd name="connsiteY20" fmla="*/ 2280904 h 4748528"/>
              <a:gd name="connsiteX21" fmla="*/ 0 w 2163413"/>
              <a:gd name="connsiteY21" fmla="*/ 2022820 h 4748528"/>
              <a:gd name="connsiteX22" fmla="*/ 1859628 w 2163413"/>
              <a:gd name="connsiteY22" fmla="*/ 0 h 47485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2437"/>
              <a:gd name="connsiteX1" fmla="*/ 1970347 w 2163413"/>
              <a:gd name="connsiteY1" fmla="*/ 303427 h 4742437"/>
              <a:gd name="connsiteX2" fmla="*/ 2038088 w 2163413"/>
              <a:gd name="connsiteY2" fmla="*/ 524500 h 4742437"/>
              <a:gd name="connsiteX3" fmla="*/ 2102556 w 2163413"/>
              <a:gd name="connsiteY3" fmla="*/ 802521 h 4742437"/>
              <a:gd name="connsiteX4" fmla="*/ 2157910 w 2163413"/>
              <a:gd name="connsiteY4" fmla="*/ 1175593 h 4742437"/>
              <a:gd name="connsiteX5" fmla="*/ 2148482 w 2163413"/>
              <a:gd name="connsiteY5" fmla="*/ 1696541 h 4742437"/>
              <a:gd name="connsiteX6" fmla="*/ 2043564 w 2163413"/>
              <a:gd name="connsiteY6" fmla="*/ 2219068 h 4742437"/>
              <a:gd name="connsiteX7" fmla="*/ 1886811 w 2163413"/>
              <a:gd name="connsiteY7" fmla="*/ 2637617 h 4742437"/>
              <a:gd name="connsiteX8" fmla="*/ 1705596 w 2163413"/>
              <a:gd name="connsiteY8" fmla="*/ 2941777 h 4742437"/>
              <a:gd name="connsiteX9" fmla="*/ 1390871 w 2163413"/>
              <a:gd name="connsiteY9" fmla="*/ 3315310 h 4742437"/>
              <a:gd name="connsiteX10" fmla="*/ 1167951 w 2163413"/>
              <a:gd name="connsiteY10" fmla="*/ 4104851 h 4742437"/>
              <a:gd name="connsiteX11" fmla="*/ 1071619 w 2163413"/>
              <a:gd name="connsiteY11" fmla="*/ 4261139 h 4742437"/>
              <a:gd name="connsiteX12" fmla="*/ 778884 w 2163413"/>
              <a:gd name="connsiteY12" fmla="*/ 4715135 h 4742437"/>
              <a:gd name="connsiteX13" fmla="*/ 728240 w 2163413"/>
              <a:gd name="connsiteY13" fmla="*/ 4678450 h 4742437"/>
              <a:gd name="connsiteX14" fmla="*/ 708262 w 2163413"/>
              <a:gd name="connsiteY14" fmla="*/ 4572466 h 4742437"/>
              <a:gd name="connsiteX15" fmla="*/ 648535 w 2163413"/>
              <a:gd name="connsiteY15" fmla="*/ 4312595 h 4742437"/>
              <a:gd name="connsiteX16" fmla="*/ 537075 w 2163413"/>
              <a:gd name="connsiteY16" fmla="*/ 3911459 h 4742437"/>
              <a:gd name="connsiteX17" fmla="*/ 381604 w 2163413"/>
              <a:gd name="connsiteY17" fmla="*/ 3282969 h 4742437"/>
              <a:gd name="connsiteX18" fmla="*/ 296480 w 2163413"/>
              <a:gd name="connsiteY18" fmla="*/ 2908499 h 4742437"/>
              <a:gd name="connsiteX19" fmla="*/ 201750 w 2163413"/>
              <a:gd name="connsiteY19" fmla="*/ 2612605 h 4742437"/>
              <a:gd name="connsiteX20" fmla="*/ 91219 w 2163413"/>
              <a:gd name="connsiteY20" fmla="*/ 2280904 h 4742437"/>
              <a:gd name="connsiteX21" fmla="*/ 0 w 2163413"/>
              <a:gd name="connsiteY21" fmla="*/ 2022820 h 4742437"/>
              <a:gd name="connsiteX22" fmla="*/ 1859628 w 2163413"/>
              <a:gd name="connsiteY22" fmla="*/ 0 h 4742437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08262 w 2163413"/>
              <a:gd name="connsiteY13" fmla="*/ 4572466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26283"/>
              <a:gd name="connsiteX1" fmla="*/ 1970347 w 2163413"/>
              <a:gd name="connsiteY1" fmla="*/ 303427 h 4726283"/>
              <a:gd name="connsiteX2" fmla="*/ 2038088 w 2163413"/>
              <a:gd name="connsiteY2" fmla="*/ 524500 h 4726283"/>
              <a:gd name="connsiteX3" fmla="*/ 2102556 w 2163413"/>
              <a:gd name="connsiteY3" fmla="*/ 802521 h 4726283"/>
              <a:gd name="connsiteX4" fmla="*/ 2157910 w 2163413"/>
              <a:gd name="connsiteY4" fmla="*/ 1175593 h 4726283"/>
              <a:gd name="connsiteX5" fmla="*/ 2148482 w 2163413"/>
              <a:gd name="connsiteY5" fmla="*/ 1696541 h 4726283"/>
              <a:gd name="connsiteX6" fmla="*/ 2043564 w 2163413"/>
              <a:gd name="connsiteY6" fmla="*/ 2219068 h 4726283"/>
              <a:gd name="connsiteX7" fmla="*/ 1886811 w 2163413"/>
              <a:gd name="connsiteY7" fmla="*/ 2637617 h 4726283"/>
              <a:gd name="connsiteX8" fmla="*/ 1705596 w 2163413"/>
              <a:gd name="connsiteY8" fmla="*/ 2941777 h 4726283"/>
              <a:gd name="connsiteX9" fmla="*/ 1390871 w 2163413"/>
              <a:gd name="connsiteY9" fmla="*/ 3315310 h 4726283"/>
              <a:gd name="connsiteX10" fmla="*/ 1167951 w 2163413"/>
              <a:gd name="connsiteY10" fmla="*/ 4104851 h 4726283"/>
              <a:gd name="connsiteX11" fmla="*/ 1071619 w 2163413"/>
              <a:gd name="connsiteY11" fmla="*/ 4261139 h 4726283"/>
              <a:gd name="connsiteX12" fmla="*/ 778884 w 2163413"/>
              <a:gd name="connsiteY12" fmla="*/ 4715135 h 4726283"/>
              <a:gd name="connsiteX13" fmla="*/ 720381 w 2163413"/>
              <a:gd name="connsiteY13" fmla="*/ 4574718 h 4726283"/>
              <a:gd name="connsiteX14" fmla="*/ 648535 w 2163413"/>
              <a:gd name="connsiteY14" fmla="*/ 4312595 h 4726283"/>
              <a:gd name="connsiteX15" fmla="*/ 537075 w 2163413"/>
              <a:gd name="connsiteY15" fmla="*/ 3911459 h 4726283"/>
              <a:gd name="connsiteX16" fmla="*/ 381604 w 2163413"/>
              <a:gd name="connsiteY16" fmla="*/ 3282969 h 4726283"/>
              <a:gd name="connsiteX17" fmla="*/ 296480 w 2163413"/>
              <a:gd name="connsiteY17" fmla="*/ 2908499 h 4726283"/>
              <a:gd name="connsiteX18" fmla="*/ 201750 w 2163413"/>
              <a:gd name="connsiteY18" fmla="*/ 2612605 h 4726283"/>
              <a:gd name="connsiteX19" fmla="*/ 91219 w 2163413"/>
              <a:gd name="connsiteY19" fmla="*/ 2280904 h 4726283"/>
              <a:gd name="connsiteX20" fmla="*/ 0 w 2163413"/>
              <a:gd name="connsiteY20" fmla="*/ 2022820 h 4726283"/>
              <a:gd name="connsiteX21" fmla="*/ 1859628 w 2163413"/>
              <a:gd name="connsiteY21" fmla="*/ 0 h 4726283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20381 w 2163413"/>
              <a:gd name="connsiteY13" fmla="*/ 4574718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15156"/>
              <a:gd name="connsiteX1" fmla="*/ 1970347 w 2163413"/>
              <a:gd name="connsiteY1" fmla="*/ 303427 h 4715156"/>
              <a:gd name="connsiteX2" fmla="*/ 2038088 w 2163413"/>
              <a:gd name="connsiteY2" fmla="*/ 524500 h 4715156"/>
              <a:gd name="connsiteX3" fmla="*/ 2102556 w 2163413"/>
              <a:gd name="connsiteY3" fmla="*/ 802521 h 4715156"/>
              <a:gd name="connsiteX4" fmla="*/ 2157910 w 2163413"/>
              <a:gd name="connsiteY4" fmla="*/ 1175593 h 4715156"/>
              <a:gd name="connsiteX5" fmla="*/ 2148482 w 2163413"/>
              <a:gd name="connsiteY5" fmla="*/ 1696541 h 4715156"/>
              <a:gd name="connsiteX6" fmla="*/ 2043564 w 2163413"/>
              <a:gd name="connsiteY6" fmla="*/ 2219068 h 4715156"/>
              <a:gd name="connsiteX7" fmla="*/ 1886811 w 2163413"/>
              <a:gd name="connsiteY7" fmla="*/ 2637617 h 4715156"/>
              <a:gd name="connsiteX8" fmla="*/ 1705596 w 2163413"/>
              <a:gd name="connsiteY8" fmla="*/ 2941777 h 4715156"/>
              <a:gd name="connsiteX9" fmla="*/ 1390871 w 2163413"/>
              <a:gd name="connsiteY9" fmla="*/ 3315310 h 4715156"/>
              <a:gd name="connsiteX10" fmla="*/ 1167951 w 2163413"/>
              <a:gd name="connsiteY10" fmla="*/ 4104851 h 4715156"/>
              <a:gd name="connsiteX11" fmla="*/ 1071619 w 2163413"/>
              <a:gd name="connsiteY11" fmla="*/ 4261139 h 4715156"/>
              <a:gd name="connsiteX12" fmla="*/ 985090 w 2163413"/>
              <a:gd name="connsiteY12" fmla="*/ 4582338 h 4715156"/>
              <a:gd name="connsiteX13" fmla="*/ 778884 w 2163413"/>
              <a:gd name="connsiteY13" fmla="*/ 4715135 h 4715156"/>
              <a:gd name="connsiteX14" fmla="*/ 720381 w 2163413"/>
              <a:gd name="connsiteY14" fmla="*/ 4574718 h 4715156"/>
              <a:gd name="connsiteX15" fmla="*/ 648535 w 2163413"/>
              <a:gd name="connsiteY15" fmla="*/ 4312595 h 4715156"/>
              <a:gd name="connsiteX16" fmla="*/ 537075 w 2163413"/>
              <a:gd name="connsiteY16" fmla="*/ 3911459 h 4715156"/>
              <a:gd name="connsiteX17" fmla="*/ 381604 w 2163413"/>
              <a:gd name="connsiteY17" fmla="*/ 3282969 h 4715156"/>
              <a:gd name="connsiteX18" fmla="*/ 296480 w 2163413"/>
              <a:gd name="connsiteY18" fmla="*/ 2908499 h 4715156"/>
              <a:gd name="connsiteX19" fmla="*/ 201750 w 2163413"/>
              <a:gd name="connsiteY19" fmla="*/ 2612605 h 4715156"/>
              <a:gd name="connsiteX20" fmla="*/ 91219 w 2163413"/>
              <a:gd name="connsiteY20" fmla="*/ 2280904 h 4715156"/>
              <a:gd name="connsiteX21" fmla="*/ 0 w 2163413"/>
              <a:gd name="connsiteY21" fmla="*/ 2022820 h 4715156"/>
              <a:gd name="connsiteX22" fmla="*/ 1859628 w 2163413"/>
              <a:gd name="connsiteY22" fmla="*/ 0 h 4715156"/>
              <a:gd name="connsiteX0" fmla="*/ 1859628 w 2163413"/>
              <a:gd name="connsiteY0" fmla="*/ 0 h 4715215"/>
              <a:gd name="connsiteX1" fmla="*/ 1970347 w 2163413"/>
              <a:gd name="connsiteY1" fmla="*/ 303427 h 4715215"/>
              <a:gd name="connsiteX2" fmla="*/ 2038088 w 2163413"/>
              <a:gd name="connsiteY2" fmla="*/ 524500 h 4715215"/>
              <a:gd name="connsiteX3" fmla="*/ 2102556 w 2163413"/>
              <a:gd name="connsiteY3" fmla="*/ 802521 h 4715215"/>
              <a:gd name="connsiteX4" fmla="*/ 2157910 w 2163413"/>
              <a:gd name="connsiteY4" fmla="*/ 1175593 h 4715215"/>
              <a:gd name="connsiteX5" fmla="*/ 2148482 w 2163413"/>
              <a:gd name="connsiteY5" fmla="*/ 1696541 h 4715215"/>
              <a:gd name="connsiteX6" fmla="*/ 2043564 w 2163413"/>
              <a:gd name="connsiteY6" fmla="*/ 2219068 h 4715215"/>
              <a:gd name="connsiteX7" fmla="*/ 1886811 w 2163413"/>
              <a:gd name="connsiteY7" fmla="*/ 2637617 h 4715215"/>
              <a:gd name="connsiteX8" fmla="*/ 1705596 w 2163413"/>
              <a:gd name="connsiteY8" fmla="*/ 2941777 h 4715215"/>
              <a:gd name="connsiteX9" fmla="*/ 1390871 w 2163413"/>
              <a:gd name="connsiteY9" fmla="*/ 3315310 h 4715215"/>
              <a:gd name="connsiteX10" fmla="*/ 1167951 w 2163413"/>
              <a:gd name="connsiteY10" fmla="*/ 4104851 h 4715215"/>
              <a:gd name="connsiteX11" fmla="*/ 1071619 w 2163413"/>
              <a:gd name="connsiteY11" fmla="*/ 4261139 h 4715215"/>
              <a:gd name="connsiteX12" fmla="*/ 973462 w 2163413"/>
              <a:gd name="connsiteY12" fmla="*/ 4555304 h 4715215"/>
              <a:gd name="connsiteX13" fmla="*/ 778884 w 2163413"/>
              <a:gd name="connsiteY13" fmla="*/ 4715135 h 4715215"/>
              <a:gd name="connsiteX14" fmla="*/ 720381 w 2163413"/>
              <a:gd name="connsiteY14" fmla="*/ 4574718 h 4715215"/>
              <a:gd name="connsiteX15" fmla="*/ 648535 w 2163413"/>
              <a:gd name="connsiteY15" fmla="*/ 4312595 h 4715215"/>
              <a:gd name="connsiteX16" fmla="*/ 537075 w 2163413"/>
              <a:gd name="connsiteY16" fmla="*/ 3911459 h 4715215"/>
              <a:gd name="connsiteX17" fmla="*/ 381604 w 2163413"/>
              <a:gd name="connsiteY17" fmla="*/ 3282969 h 4715215"/>
              <a:gd name="connsiteX18" fmla="*/ 296480 w 2163413"/>
              <a:gd name="connsiteY18" fmla="*/ 2908499 h 4715215"/>
              <a:gd name="connsiteX19" fmla="*/ 201750 w 2163413"/>
              <a:gd name="connsiteY19" fmla="*/ 2612605 h 4715215"/>
              <a:gd name="connsiteX20" fmla="*/ 91219 w 2163413"/>
              <a:gd name="connsiteY20" fmla="*/ 2280904 h 4715215"/>
              <a:gd name="connsiteX21" fmla="*/ 0 w 2163413"/>
              <a:gd name="connsiteY21" fmla="*/ 2022820 h 4715215"/>
              <a:gd name="connsiteX22" fmla="*/ 1859628 w 2163413"/>
              <a:gd name="connsiteY22" fmla="*/ 0 h 4715215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071619 w 2163413"/>
              <a:gd name="connsiteY11" fmla="*/ 4261139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390871 w 2163413"/>
              <a:gd name="connsiteY9" fmla="*/ 331531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98871 w 2163413"/>
              <a:gd name="connsiteY10" fmla="*/ 4124406 h 4715134"/>
              <a:gd name="connsiteX11" fmla="*/ 1132553 w 2163413"/>
              <a:gd name="connsiteY11" fmla="*/ 4289025 h 4715134"/>
              <a:gd name="connsiteX12" fmla="*/ 1105185 w 2163413"/>
              <a:gd name="connsiteY12" fmla="*/ 4295007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32553 w 2163413"/>
              <a:gd name="connsiteY11" fmla="*/ 4289025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32553 w 2163413"/>
              <a:gd name="connsiteY11" fmla="*/ 4289025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296732 w 2163413"/>
              <a:gd name="connsiteY10" fmla="*/ 3993281 h 4715136"/>
              <a:gd name="connsiteX11" fmla="*/ 1188273 w 2163413"/>
              <a:gd name="connsiteY11" fmla="*/ 4227486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804547 w 2163413"/>
              <a:gd name="connsiteY8" fmla="*/ 3040294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88273 w 2163413"/>
              <a:gd name="connsiteY11" fmla="*/ 4227486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70053"/>
              <a:gd name="connsiteY0" fmla="*/ 0 h 4715136"/>
              <a:gd name="connsiteX1" fmla="*/ 1970347 w 2170053"/>
              <a:gd name="connsiteY1" fmla="*/ 303427 h 4715136"/>
              <a:gd name="connsiteX2" fmla="*/ 2038088 w 2170053"/>
              <a:gd name="connsiteY2" fmla="*/ 524500 h 4715136"/>
              <a:gd name="connsiteX3" fmla="*/ 2102556 w 2170053"/>
              <a:gd name="connsiteY3" fmla="*/ 802521 h 4715136"/>
              <a:gd name="connsiteX4" fmla="*/ 2166733 w 2170053"/>
              <a:gd name="connsiteY4" fmla="*/ 1169858 h 4715136"/>
              <a:gd name="connsiteX5" fmla="*/ 2148482 w 2170053"/>
              <a:gd name="connsiteY5" fmla="*/ 1696541 h 4715136"/>
              <a:gd name="connsiteX6" fmla="*/ 2043564 w 2170053"/>
              <a:gd name="connsiteY6" fmla="*/ 2219068 h 4715136"/>
              <a:gd name="connsiteX7" fmla="*/ 1886811 w 2170053"/>
              <a:gd name="connsiteY7" fmla="*/ 2637617 h 4715136"/>
              <a:gd name="connsiteX8" fmla="*/ 1804547 w 2170053"/>
              <a:gd name="connsiteY8" fmla="*/ 3040294 h 4715136"/>
              <a:gd name="connsiteX9" fmla="*/ 1519136 w 2170053"/>
              <a:gd name="connsiteY9" fmla="*/ 3469020 h 4715136"/>
              <a:gd name="connsiteX10" fmla="*/ 1296732 w 2170053"/>
              <a:gd name="connsiteY10" fmla="*/ 3993281 h 4715136"/>
              <a:gd name="connsiteX11" fmla="*/ 1188273 w 2170053"/>
              <a:gd name="connsiteY11" fmla="*/ 4227486 h 4715136"/>
              <a:gd name="connsiteX12" fmla="*/ 1109705 w 2170053"/>
              <a:gd name="connsiteY12" fmla="*/ 4351133 h 4715136"/>
              <a:gd name="connsiteX13" fmla="*/ 973462 w 2170053"/>
              <a:gd name="connsiteY13" fmla="*/ 4555304 h 4715136"/>
              <a:gd name="connsiteX14" fmla="*/ 778884 w 2170053"/>
              <a:gd name="connsiteY14" fmla="*/ 4715135 h 4715136"/>
              <a:gd name="connsiteX15" fmla="*/ 720381 w 2170053"/>
              <a:gd name="connsiteY15" fmla="*/ 4574718 h 4715136"/>
              <a:gd name="connsiteX16" fmla="*/ 648535 w 2170053"/>
              <a:gd name="connsiteY16" fmla="*/ 4312595 h 4715136"/>
              <a:gd name="connsiteX17" fmla="*/ 537075 w 2170053"/>
              <a:gd name="connsiteY17" fmla="*/ 3911459 h 4715136"/>
              <a:gd name="connsiteX18" fmla="*/ 381604 w 2170053"/>
              <a:gd name="connsiteY18" fmla="*/ 3282969 h 4715136"/>
              <a:gd name="connsiteX19" fmla="*/ 296480 w 2170053"/>
              <a:gd name="connsiteY19" fmla="*/ 2908499 h 4715136"/>
              <a:gd name="connsiteX20" fmla="*/ 201750 w 2170053"/>
              <a:gd name="connsiteY20" fmla="*/ 2612605 h 4715136"/>
              <a:gd name="connsiteX21" fmla="*/ 91219 w 2170053"/>
              <a:gd name="connsiteY21" fmla="*/ 2280904 h 4715136"/>
              <a:gd name="connsiteX22" fmla="*/ 0 w 2170053"/>
              <a:gd name="connsiteY22" fmla="*/ 2022820 h 4715136"/>
              <a:gd name="connsiteX23" fmla="*/ 1859628 w 2170053"/>
              <a:gd name="connsiteY23" fmla="*/ 0 h 4715136"/>
              <a:gd name="connsiteX0" fmla="*/ 1859628 w 2169464"/>
              <a:gd name="connsiteY0" fmla="*/ 0 h 4715134"/>
              <a:gd name="connsiteX1" fmla="*/ 1970347 w 2169464"/>
              <a:gd name="connsiteY1" fmla="*/ 303427 h 4715134"/>
              <a:gd name="connsiteX2" fmla="*/ 2038088 w 2169464"/>
              <a:gd name="connsiteY2" fmla="*/ 524500 h 4715134"/>
              <a:gd name="connsiteX3" fmla="*/ 2110634 w 2169464"/>
              <a:gd name="connsiteY3" fmla="*/ 804020 h 4715134"/>
              <a:gd name="connsiteX4" fmla="*/ 2166733 w 2169464"/>
              <a:gd name="connsiteY4" fmla="*/ 1169858 h 4715134"/>
              <a:gd name="connsiteX5" fmla="*/ 2148482 w 2169464"/>
              <a:gd name="connsiteY5" fmla="*/ 1696541 h 4715134"/>
              <a:gd name="connsiteX6" fmla="*/ 2043564 w 2169464"/>
              <a:gd name="connsiteY6" fmla="*/ 2219068 h 4715134"/>
              <a:gd name="connsiteX7" fmla="*/ 1886811 w 2169464"/>
              <a:gd name="connsiteY7" fmla="*/ 2637617 h 4715134"/>
              <a:gd name="connsiteX8" fmla="*/ 1804547 w 2169464"/>
              <a:gd name="connsiteY8" fmla="*/ 3040294 h 4715134"/>
              <a:gd name="connsiteX9" fmla="*/ 1519136 w 2169464"/>
              <a:gd name="connsiteY9" fmla="*/ 3469020 h 4715134"/>
              <a:gd name="connsiteX10" fmla="*/ 1296732 w 2169464"/>
              <a:gd name="connsiteY10" fmla="*/ 3993281 h 4715134"/>
              <a:gd name="connsiteX11" fmla="*/ 1188273 w 2169464"/>
              <a:gd name="connsiteY11" fmla="*/ 4227486 h 4715134"/>
              <a:gd name="connsiteX12" fmla="*/ 1109705 w 2169464"/>
              <a:gd name="connsiteY12" fmla="*/ 4351133 h 4715134"/>
              <a:gd name="connsiteX13" fmla="*/ 973462 w 2169464"/>
              <a:gd name="connsiteY13" fmla="*/ 4555304 h 4715134"/>
              <a:gd name="connsiteX14" fmla="*/ 778884 w 2169464"/>
              <a:gd name="connsiteY14" fmla="*/ 4715135 h 4715134"/>
              <a:gd name="connsiteX15" fmla="*/ 720381 w 2169464"/>
              <a:gd name="connsiteY15" fmla="*/ 4574718 h 4715134"/>
              <a:gd name="connsiteX16" fmla="*/ 648535 w 2169464"/>
              <a:gd name="connsiteY16" fmla="*/ 4312595 h 4715134"/>
              <a:gd name="connsiteX17" fmla="*/ 537075 w 2169464"/>
              <a:gd name="connsiteY17" fmla="*/ 3911459 h 4715134"/>
              <a:gd name="connsiteX18" fmla="*/ 381604 w 2169464"/>
              <a:gd name="connsiteY18" fmla="*/ 3282969 h 4715134"/>
              <a:gd name="connsiteX19" fmla="*/ 296480 w 2169464"/>
              <a:gd name="connsiteY19" fmla="*/ 2908499 h 4715134"/>
              <a:gd name="connsiteX20" fmla="*/ 201750 w 2169464"/>
              <a:gd name="connsiteY20" fmla="*/ 2612605 h 4715134"/>
              <a:gd name="connsiteX21" fmla="*/ 91219 w 2169464"/>
              <a:gd name="connsiteY21" fmla="*/ 2280904 h 4715134"/>
              <a:gd name="connsiteX22" fmla="*/ 0 w 2169464"/>
              <a:gd name="connsiteY22" fmla="*/ 2022820 h 4715134"/>
              <a:gd name="connsiteX23" fmla="*/ 1859628 w 2169464"/>
              <a:gd name="connsiteY23" fmla="*/ 0 h 4715134"/>
              <a:gd name="connsiteX0" fmla="*/ 1859628 w 2183746"/>
              <a:gd name="connsiteY0" fmla="*/ 0 h 4715136"/>
              <a:gd name="connsiteX1" fmla="*/ 1970347 w 2183746"/>
              <a:gd name="connsiteY1" fmla="*/ 303427 h 4715136"/>
              <a:gd name="connsiteX2" fmla="*/ 2038088 w 2183746"/>
              <a:gd name="connsiteY2" fmla="*/ 524500 h 4715136"/>
              <a:gd name="connsiteX3" fmla="*/ 2110634 w 2183746"/>
              <a:gd name="connsiteY3" fmla="*/ 804020 h 4715136"/>
              <a:gd name="connsiteX4" fmla="*/ 2166733 w 2183746"/>
              <a:gd name="connsiteY4" fmla="*/ 1169858 h 4715136"/>
              <a:gd name="connsiteX5" fmla="*/ 2174204 w 2183746"/>
              <a:gd name="connsiteY5" fmla="*/ 1686570 h 4715136"/>
              <a:gd name="connsiteX6" fmla="*/ 2043564 w 2183746"/>
              <a:gd name="connsiteY6" fmla="*/ 2219068 h 4715136"/>
              <a:gd name="connsiteX7" fmla="*/ 1886811 w 2183746"/>
              <a:gd name="connsiteY7" fmla="*/ 2637617 h 4715136"/>
              <a:gd name="connsiteX8" fmla="*/ 1804547 w 2183746"/>
              <a:gd name="connsiteY8" fmla="*/ 3040294 h 4715136"/>
              <a:gd name="connsiteX9" fmla="*/ 1519136 w 2183746"/>
              <a:gd name="connsiteY9" fmla="*/ 3469020 h 4715136"/>
              <a:gd name="connsiteX10" fmla="*/ 1296732 w 2183746"/>
              <a:gd name="connsiteY10" fmla="*/ 3993281 h 4715136"/>
              <a:gd name="connsiteX11" fmla="*/ 1188273 w 2183746"/>
              <a:gd name="connsiteY11" fmla="*/ 4227486 h 4715136"/>
              <a:gd name="connsiteX12" fmla="*/ 1109705 w 2183746"/>
              <a:gd name="connsiteY12" fmla="*/ 4351133 h 4715136"/>
              <a:gd name="connsiteX13" fmla="*/ 973462 w 2183746"/>
              <a:gd name="connsiteY13" fmla="*/ 4555304 h 4715136"/>
              <a:gd name="connsiteX14" fmla="*/ 778884 w 2183746"/>
              <a:gd name="connsiteY14" fmla="*/ 4715135 h 4715136"/>
              <a:gd name="connsiteX15" fmla="*/ 720381 w 2183746"/>
              <a:gd name="connsiteY15" fmla="*/ 4574718 h 4715136"/>
              <a:gd name="connsiteX16" fmla="*/ 648535 w 2183746"/>
              <a:gd name="connsiteY16" fmla="*/ 4312595 h 4715136"/>
              <a:gd name="connsiteX17" fmla="*/ 537075 w 2183746"/>
              <a:gd name="connsiteY17" fmla="*/ 3911459 h 4715136"/>
              <a:gd name="connsiteX18" fmla="*/ 381604 w 2183746"/>
              <a:gd name="connsiteY18" fmla="*/ 3282969 h 4715136"/>
              <a:gd name="connsiteX19" fmla="*/ 296480 w 2183746"/>
              <a:gd name="connsiteY19" fmla="*/ 2908499 h 4715136"/>
              <a:gd name="connsiteX20" fmla="*/ 201750 w 2183746"/>
              <a:gd name="connsiteY20" fmla="*/ 2612605 h 4715136"/>
              <a:gd name="connsiteX21" fmla="*/ 91219 w 2183746"/>
              <a:gd name="connsiteY21" fmla="*/ 2280904 h 4715136"/>
              <a:gd name="connsiteX22" fmla="*/ 0 w 2183746"/>
              <a:gd name="connsiteY22" fmla="*/ 2022820 h 4715136"/>
              <a:gd name="connsiteX23" fmla="*/ 1859628 w 2183746"/>
              <a:gd name="connsiteY23" fmla="*/ 0 h 4715136"/>
              <a:gd name="connsiteX0" fmla="*/ 1859628 w 2179070"/>
              <a:gd name="connsiteY0" fmla="*/ 0 h 4715134"/>
              <a:gd name="connsiteX1" fmla="*/ 1970347 w 2179070"/>
              <a:gd name="connsiteY1" fmla="*/ 303427 h 4715134"/>
              <a:gd name="connsiteX2" fmla="*/ 2038088 w 2179070"/>
              <a:gd name="connsiteY2" fmla="*/ 524500 h 4715134"/>
              <a:gd name="connsiteX3" fmla="*/ 2110634 w 2179070"/>
              <a:gd name="connsiteY3" fmla="*/ 804020 h 4715134"/>
              <a:gd name="connsiteX4" fmla="*/ 2166733 w 2179070"/>
              <a:gd name="connsiteY4" fmla="*/ 1169858 h 4715134"/>
              <a:gd name="connsiteX5" fmla="*/ 2174204 w 2179070"/>
              <a:gd name="connsiteY5" fmla="*/ 1686570 h 4715134"/>
              <a:gd name="connsiteX6" fmla="*/ 2106704 w 2179070"/>
              <a:gd name="connsiteY6" fmla="*/ 2245520 h 4715134"/>
              <a:gd name="connsiteX7" fmla="*/ 1886811 w 2179070"/>
              <a:gd name="connsiteY7" fmla="*/ 2637617 h 4715134"/>
              <a:gd name="connsiteX8" fmla="*/ 1804547 w 2179070"/>
              <a:gd name="connsiteY8" fmla="*/ 3040294 h 4715134"/>
              <a:gd name="connsiteX9" fmla="*/ 1519136 w 2179070"/>
              <a:gd name="connsiteY9" fmla="*/ 3469020 h 4715134"/>
              <a:gd name="connsiteX10" fmla="*/ 1296732 w 2179070"/>
              <a:gd name="connsiteY10" fmla="*/ 3993281 h 4715134"/>
              <a:gd name="connsiteX11" fmla="*/ 1188273 w 2179070"/>
              <a:gd name="connsiteY11" fmla="*/ 4227486 h 4715134"/>
              <a:gd name="connsiteX12" fmla="*/ 1109705 w 2179070"/>
              <a:gd name="connsiteY12" fmla="*/ 4351133 h 4715134"/>
              <a:gd name="connsiteX13" fmla="*/ 973462 w 2179070"/>
              <a:gd name="connsiteY13" fmla="*/ 4555304 h 4715134"/>
              <a:gd name="connsiteX14" fmla="*/ 778884 w 2179070"/>
              <a:gd name="connsiteY14" fmla="*/ 4715135 h 4715134"/>
              <a:gd name="connsiteX15" fmla="*/ 720381 w 2179070"/>
              <a:gd name="connsiteY15" fmla="*/ 4574718 h 4715134"/>
              <a:gd name="connsiteX16" fmla="*/ 648535 w 2179070"/>
              <a:gd name="connsiteY16" fmla="*/ 4312595 h 4715134"/>
              <a:gd name="connsiteX17" fmla="*/ 537075 w 2179070"/>
              <a:gd name="connsiteY17" fmla="*/ 3911459 h 4715134"/>
              <a:gd name="connsiteX18" fmla="*/ 381604 w 2179070"/>
              <a:gd name="connsiteY18" fmla="*/ 3282969 h 4715134"/>
              <a:gd name="connsiteX19" fmla="*/ 296480 w 2179070"/>
              <a:gd name="connsiteY19" fmla="*/ 2908499 h 4715134"/>
              <a:gd name="connsiteX20" fmla="*/ 201750 w 2179070"/>
              <a:gd name="connsiteY20" fmla="*/ 2612605 h 4715134"/>
              <a:gd name="connsiteX21" fmla="*/ 91219 w 2179070"/>
              <a:gd name="connsiteY21" fmla="*/ 2280904 h 4715134"/>
              <a:gd name="connsiteX22" fmla="*/ 0 w 2179070"/>
              <a:gd name="connsiteY22" fmla="*/ 2022820 h 4715134"/>
              <a:gd name="connsiteX23" fmla="*/ 1859628 w 2179070"/>
              <a:gd name="connsiteY23" fmla="*/ 0 h 4715134"/>
              <a:gd name="connsiteX0" fmla="*/ 1859628 w 2179070"/>
              <a:gd name="connsiteY0" fmla="*/ 0 h 4715136"/>
              <a:gd name="connsiteX1" fmla="*/ 1970347 w 2179070"/>
              <a:gd name="connsiteY1" fmla="*/ 303427 h 4715136"/>
              <a:gd name="connsiteX2" fmla="*/ 2038088 w 2179070"/>
              <a:gd name="connsiteY2" fmla="*/ 524500 h 4715136"/>
              <a:gd name="connsiteX3" fmla="*/ 2110634 w 2179070"/>
              <a:gd name="connsiteY3" fmla="*/ 804020 h 4715136"/>
              <a:gd name="connsiteX4" fmla="*/ 2166733 w 2179070"/>
              <a:gd name="connsiteY4" fmla="*/ 1169858 h 4715136"/>
              <a:gd name="connsiteX5" fmla="*/ 2174204 w 2179070"/>
              <a:gd name="connsiteY5" fmla="*/ 1686570 h 4715136"/>
              <a:gd name="connsiteX6" fmla="*/ 2106704 w 2179070"/>
              <a:gd name="connsiteY6" fmla="*/ 2245520 h 4715136"/>
              <a:gd name="connsiteX7" fmla="*/ 2000178 w 2179070"/>
              <a:gd name="connsiteY7" fmla="*/ 2736042 h 4715136"/>
              <a:gd name="connsiteX8" fmla="*/ 1804547 w 2179070"/>
              <a:gd name="connsiteY8" fmla="*/ 3040294 h 4715136"/>
              <a:gd name="connsiteX9" fmla="*/ 1519136 w 2179070"/>
              <a:gd name="connsiteY9" fmla="*/ 3469020 h 4715136"/>
              <a:gd name="connsiteX10" fmla="*/ 1296732 w 2179070"/>
              <a:gd name="connsiteY10" fmla="*/ 3993281 h 4715136"/>
              <a:gd name="connsiteX11" fmla="*/ 1188273 w 2179070"/>
              <a:gd name="connsiteY11" fmla="*/ 4227486 h 4715136"/>
              <a:gd name="connsiteX12" fmla="*/ 1109705 w 2179070"/>
              <a:gd name="connsiteY12" fmla="*/ 4351133 h 4715136"/>
              <a:gd name="connsiteX13" fmla="*/ 973462 w 2179070"/>
              <a:gd name="connsiteY13" fmla="*/ 4555304 h 4715136"/>
              <a:gd name="connsiteX14" fmla="*/ 778884 w 2179070"/>
              <a:gd name="connsiteY14" fmla="*/ 4715135 h 4715136"/>
              <a:gd name="connsiteX15" fmla="*/ 720381 w 2179070"/>
              <a:gd name="connsiteY15" fmla="*/ 4574718 h 4715136"/>
              <a:gd name="connsiteX16" fmla="*/ 648535 w 2179070"/>
              <a:gd name="connsiteY16" fmla="*/ 4312595 h 4715136"/>
              <a:gd name="connsiteX17" fmla="*/ 537075 w 2179070"/>
              <a:gd name="connsiteY17" fmla="*/ 3911459 h 4715136"/>
              <a:gd name="connsiteX18" fmla="*/ 381604 w 2179070"/>
              <a:gd name="connsiteY18" fmla="*/ 3282969 h 4715136"/>
              <a:gd name="connsiteX19" fmla="*/ 296480 w 2179070"/>
              <a:gd name="connsiteY19" fmla="*/ 2908499 h 4715136"/>
              <a:gd name="connsiteX20" fmla="*/ 201750 w 2179070"/>
              <a:gd name="connsiteY20" fmla="*/ 2612605 h 4715136"/>
              <a:gd name="connsiteX21" fmla="*/ 91219 w 2179070"/>
              <a:gd name="connsiteY21" fmla="*/ 2280904 h 4715136"/>
              <a:gd name="connsiteX22" fmla="*/ 0 w 2179070"/>
              <a:gd name="connsiteY22" fmla="*/ 2022820 h 4715136"/>
              <a:gd name="connsiteX23" fmla="*/ 1859628 w 2179070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04547 w 2178301"/>
              <a:gd name="connsiteY8" fmla="*/ 3040294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00178 w 2178301"/>
              <a:gd name="connsiteY7" fmla="*/ 2736042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13271 w 2178301"/>
              <a:gd name="connsiteY7" fmla="*/ 2742155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2027012 w 2178301"/>
              <a:gd name="connsiteY8" fmla="*/ 2768663 h 4715136"/>
              <a:gd name="connsiteX9" fmla="*/ 1883653 w 2178301"/>
              <a:gd name="connsiteY9" fmla="*/ 3124995 h 4715136"/>
              <a:gd name="connsiteX10" fmla="*/ 1519136 w 2178301"/>
              <a:gd name="connsiteY10" fmla="*/ 3469020 h 4715136"/>
              <a:gd name="connsiteX11" fmla="*/ 1296732 w 2178301"/>
              <a:gd name="connsiteY11" fmla="*/ 3993281 h 4715136"/>
              <a:gd name="connsiteX12" fmla="*/ 1188273 w 2178301"/>
              <a:gd name="connsiteY12" fmla="*/ 4227486 h 4715136"/>
              <a:gd name="connsiteX13" fmla="*/ 1109705 w 2178301"/>
              <a:gd name="connsiteY13" fmla="*/ 4351133 h 4715136"/>
              <a:gd name="connsiteX14" fmla="*/ 973462 w 2178301"/>
              <a:gd name="connsiteY14" fmla="*/ 4555304 h 4715136"/>
              <a:gd name="connsiteX15" fmla="*/ 778884 w 2178301"/>
              <a:gd name="connsiteY15" fmla="*/ 4715135 h 4715136"/>
              <a:gd name="connsiteX16" fmla="*/ 720381 w 2178301"/>
              <a:gd name="connsiteY16" fmla="*/ 4574718 h 4715136"/>
              <a:gd name="connsiteX17" fmla="*/ 648535 w 2178301"/>
              <a:gd name="connsiteY17" fmla="*/ 4312595 h 4715136"/>
              <a:gd name="connsiteX18" fmla="*/ 537075 w 2178301"/>
              <a:gd name="connsiteY18" fmla="*/ 3911459 h 4715136"/>
              <a:gd name="connsiteX19" fmla="*/ 381604 w 2178301"/>
              <a:gd name="connsiteY19" fmla="*/ 3282969 h 4715136"/>
              <a:gd name="connsiteX20" fmla="*/ 296480 w 2178301"/>
              <a:gd name="connsiteY20" fmla="*/ 2908499 h 4715136"/>
              <a:gd name="connsiteX21" fmla="*/ 201750 w 2178301"/>
              <a:gd name="connsiteY21" fmla="*/ 2612605 h 4715136"/>
              <a:gd name="connsiteX22" fmla="*/ 91219 w 2178301"/>
              <a:gd name="connsiteY22" fmla="*/ 2280904 h 4715136"/>
              <a:gd name="connsiteX23" fmla="*/ 0 w 2178301"/>
              <a:gd name="connsiteY23" fmla="*/ 2022820 h 4715136"/>
              <a:gd name="connsiteX24" fmla="*/ 1859628 w 2178301"/>
              <a:gd name="connsiteY24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69459 w 2178301"/>
              <a:gd name="connsiteY7" fmla="*/ 2649373 h 4715134"/>
              <a:gd name="connsiteX8" fmla="*/ 2027012 w 2178301"/>
              <a:gd name="connsiteY8" fmla="*/ 2768663 h 4715134"/>
              <a:gd name="connsiteX9" fmla="*/ 1883653 w 2178301"/>
              <a:gd name="connsiteY9" fmla="*/ 3124995 h 4715134"/>
              <a:gd name="connsiteX10" fmla="*/ 1519136 w 2178301"/>
              <a:gd name="connsiteY10" fmla="*/ 3469020 h 4715134"/>
              <a:gd name="connsiteX11" fmla="*/ 1296732 w 2178301"/>
              <a:gd name="connsiteY11" fmla="*/ 3993281 h 4715134"/>
              <a:gd name="connsiteX12" fmla="*/ 1188273 w 2178301"/>
              <a:gd name="connsiteY12" fmla="*/ 4227486 h 4715134"/>
              <a:gd name="connsiteX13" fmla="*/ 1109705 w 2178301"/>
              <a:gd name="connsiteY13" fmla="*/ 4351133 h 4715134"/>
              <a:gd name="connsiteX14" fmla="*/ 973462 w 2178301"/>
              <a:gd name="connsiteY14" fmla="*/ 4555304 h 4715134"/>
              <a:gd name="connsiteX15" fmla="*/ 778884 w 2178301"/>
              <a:gd name="connsiteY15" fmla="*/ 4715135 h 4715134"/>
              <a:gd name="connsiteX16" fmla="*/ 720381 w 2178301"/>
              <a:gd name="connsiteY16" fmla="*/ 4574718 h 4715134"/>
              <a:gd name="connsiteX17" fmla="*/ 648535 w 2178301"/>
              <a:gd name="connsiteY17" fmla="*/ 4312595 h 4715134"/>
              <a:gd name="connsiteX18" fmla="*/ 537075 w 2178301"/>
              <a:gd name="connsiteY18" fmla="*/ 3911459 h 4715134"/>
              <a:gd name="connsiteX19" fmla="*/ 381604 w 2178301"/>
              <a:gd name="connsiteY19" fmla="*/ 3282969 h 4715134"/>
              <a:gd name="connsiteX20" fmla="*/ 296480 w 2178301"/>
              <a:gd name="connsiteY20" fmla="*/ 2908499 h 4715134"/>
              <a:gd name="connsiteX21" fmla="*/ 201750 w 2178301"/>
              <a:gd name="connsiteY21" fmla="*/ 2612605 h 4715134"/>
              <a:gd name="connsiteX22" fmla="*/ 91219 w 2178301"/>
              <a:gd name="connsiteY22" fmla="*/ 2280904 h 4715134"/>
              <a:gd name="connsiteX23" fmla="*/ 0 w 2178301"/>
              <a:gd name="connsiteY23" fmla="*/ 2022820 h 4715134"/>
              <a:gd name="connsiteX24" fmla="*/ 1859628 w 217830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117101 w 2177281"/>
              <a:gd name="connsiteY7" fmla="*/ 2251137 h 4715136"/>
              <a:gd name="connsiteX8" fmla="*/ 2069459 w 2177281"/>
              <a:gd name="connsiteY8" fmla="*/ 2649373 h 4715136"/>
              <a:gd name="connsiteX9" fmla="*/ 2027012 w 2177281"/>
              <a:gd name="connsiteY9" fmla="*/ 2768663 h 4715136"/>
              <a:gd name="connsiteX10" fmla="*/ 1883653 w 2177281"/>
              <a:gd name="connsiteY10" fmla="*/ 3124995 h 4715136"/>
              <a:gd name="connsiteX11" fmla="*/ 1519136 w 2177281"/>
              <a:gd name="connsiteY11" fmla="*/ 3469020 h 4715136"/>
              <a:gd name="connsiteX12" fmla="*/ 1296732 w 2177281"/>
              <a:gd name="connsiteY12" fmla="*/ 3993281 h 4715136"/>
              <a:gd name="connsiteX13" fmla="*/ 1188273 w 2177281"/>
              <a:gd name="connsiteY13" fmla="*/ 4227486 h 4715136"/>
              <a:gd name="connsiteX14" fmla="*/ 1109705 w 2177281"/>
              <a:gd name="connsiteY14" fmla="*/ 4351133 h 4715136"/>
              <a:gd name="connsiteX15" fmla="*/ 973462 w 2177281"/>
              <a:gd name="connsiteY15" fmla="*/ 4555304 h 4715136"/>
              <a:gd name="connsiteX16" fmla="*/ 778884 w 2177281"/>
              <a:gd name="connsiteY16" fmla="*/ 4715135 h 4715136"/>
              <a:gd name="connsiteX17" fmla="*/ 720381 w 2177281"/>
              <a:gd name="connsiteY17" fmla="*/ 4574718 h 4715136"/>
              <a:gd name="connsiteX18" fmla="*/ 648535 w 2177281"/>
              <a:gd name="connsiteY18" fmla="*/ 4312595 h 4715136"/>
              <a:gd name="connsiteX19" fmla="*/ 537075 w 2177281"/>
              <a:gd name="connsiteY19" fmla="*/ 3911459 h 4715136"/>
              <a:gd name="connsiteX20" fmla="*/ 381604 w 2177281"/>
              <a:gd name="connsiteY20" fmla="*/ 3282969 h 4715136"/>
              <a:gd name="connsiteX21" fmla="*/ 296480 w 2177281"/>
              <a:gd name="connsiteY21" fmla="*/ 2908499 h 4715136"/>
              <a:gd name="connsiteX22" fmla="*/ 201750 w 2177281"/>
              <a:gd name="connsiteY22" fmla="*/ 2612605 h 4715136"/>
              <a:gd name="connsiteX23" fmla="*/ 91219 w 2177281"/>
              <a:gd name="connsiteY23" fmla="*/ 2280904 h 4715136"/>
              <a:gd name="connsiteX24" fmla="*/ 0 w 2177281"/>
              <a:gd name="connsiteY24" fmla="*/ 2022820 h 4715136"/>
              <a:gd name="connsiteX25" fmla="*/ 1859628 w 2177281"/>
              <a:gd name="connsiteY25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69459 w 2177281"/>
              <a:gd name="connsiteY7" fmla="*/ 2649373 h 4715134"/>
              <a:gd name="connsiteX8" fmla="*/ 2027012 w 2177281"/>
              <a:gd name="connsiteY8" fmla="*/ 2768663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69459 w 2177281"/>
              <a:gd name="connsiteY7" fmla="*/ 2649373 h 4715136"/>
              <a:gd name="connsiteX8" fmla="*/ 2035642 w 2177281"/>
              <a:gd name="connsiteY8" fmla="*/ 2818178 h 4715136"/>
              <a:gd name="connsiteX9" fmla="*/ 1883653 w 2177281"/>
              <a:gd name="connsiteY9" fmla="*/ 3124995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890988 w 2177281"/>
              <a:gd name="connsiteY9" fmla="*/ 3133727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90988 w 2177281"/>
              <a:gd name="connsiteY9" fmla="*/ 3133727 h 4715134"/>
              <a:gd name="connsiteX10" fmla="*/ 1650982 w 2177281"/>
              <a:gd name="connsiteY10" fmla="*/ 357456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908439 w 2177281"/>
              <a:gd name="connsiteY9" fmla="*/ 3177508 h 4715136"/>
              <a:gd name="connsiteX10" fmla="*/ 1650982 w 2177281"/>
              <a:gd name="connsiteY10" fmla="*/ 357456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5642 w 2176656"/>
              <a:gd name="connsiteY8" fmla="*/ 2818178 h 4715134"/>
              <a:gd name="connsiteX9" fmla="*/ 1908439 w 2176656"/>
              <a:gd name="connsiteY9" fmla="*/ 3177508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5642 w 2176656"/>
              <a:gd name="connsiteY8" fmla="*/ 2818178 h 4715136"/>
              <a:gd name="connsiteX9" fmla="*/ 1920788 w 2176656"/>
              <a:gd name="connsiteY9" fmla="*/ 3190856 h 4715136"/>
              <a:gd name="connsiteX10" fmla="*/ 1650982 w 2176656"/>
              <a:gd name="connsiteY10" fmla="*/ 357456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14549 w 2176656"/>
              <a:gd name="connsiteY12" fmla="*/ 4265530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14549 w 2176656"/>
              <a:gd name="connsiteY12" fmla="*/ 4265530 h 4715136"/>
              <a:gd name="connsiteX13" fmla="*/ 1113692 w 2176656"/>
              <a:gd name="connsiteY13" fmla="*/ 4392417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13692 w 2176656"/>
              <a:gd name="connsiteY13" fmla="*/ 4392417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1113692 w 2176656"/>
              <a:gd name="connsiteY14" fmla="*/ 4392417 h 4715134"/>
              <a:gd name="connsiteX15" fmla="*/ 973462 w 2176656"/>
              <a:gd name="connsiteY15" fmla="*/ 4555304 h 4715134"/>
              <a:gd name="connsiteX16" fmla="*/ 778884 w 2176656"/>
              <a:gd name="connsiteY16" fmla="*/ 4715135 h 4715134"/>
              <a:gd name="connsiteX17" fmla="*/ 720381 w 2176656"/>
              <a:gd name="connsiteY17" fmla="*/ 4574718 h 4715134"/>
              <a:gd name="connsiteX18" fmla="*/ 648535 w 2176656"/>
              <a:gd name="connsiteY18" fmla="*/ 4312595 h 4715134"/>
              <a:gd name="connsiteX19" fmla="*/ 537075 w 2176656"/>
              <a:gd name="connsiteY19" fmla="*/ 3911459 h 4715134"/>
              <a:gd name="connsiteX20" fmla="*/ 381604 w 2176656"/>
              <a:gd name="connsiteY20" fmla="*/ 3282969 h 4715134"/>
              <a:gd name="connsiteX21" fmla="*/ 296480 w 2176656"/>
              <a:gd name="connsiteY21" fmla="*/ 2908499 h 4715134"/>
              <a:gd name="connsiteX22" fmla="*/ 201750 w 2176656"/>
              <a:gd name="connsiteY22" fmla="*/ 2612605 h 4715134"/>
              <a:gd name="connsiteX23" fmla="*/ 91219 w 2176656"/>
              <a:gd name="connsiteY23" fmla="*/ 2280904 h 4715134"/>
              <a:gd name="connsiteX24" fmla="*/ 0 w 2176656"/>
              <a:gd name="connsiteY24" fmla="*/ 2022820 h 4715134"/>
              <a:gd name="connsiteX25" fmla="*/ 1859628 w 2176656"/>
              <a:gd name="connsiteY25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9756"/>
              <a:gd name="connsiteY0" fmla="*/ 0 h 4715134"/>
              <a:gd name="connsiteX1" fmla="*/ 1970347 w 2179756"/>
              <a:gd name="connsiteY1" fmla="*/ 303427 h 4715134"/>
              <a:gd name="connsiteX2" fmla="*/ 2038088 w 2179756"/>
              <a:gd name="connsiteY2" fmla="*/ 524500 h 4715134"/>
              <a:gd name="connsiteX3" fmla="*/ 2110634 w 2179756"/>
              <a:gd name="connsiteY3" fmla="*/ 804020 h 4715134"/>
              <a:gd name="connsiteX4" fmla="*/ 2166733 w 2179756"/>
              <a:gd name="connsiteY4" fmla="*/ 1169858 h 4715134"/>
              <a:gd name="connsiteX5" fmla="*/ 2178968 w 2179756"/>
              <a:gd name="connsiteY5" fmla="*/ 1477334 h 4715134"/>
              <a:gd name="connsiteX6" fmla="*/ 2174204 w 2179756"/>
              <a:gd name="connsiteY6" fmla="*/ 1686570 h 4715134"/>
              <a:gd name="connsiteX7" fmla="*/ 2139332 w 2179756"/>
              <a:gd name="connsiteY7" fmla="*/ 2236630 h 4715134"/>
              <a:gd name="connsiteX8" fmla="*/ 2080231 w 2179756"/>
              <a:gd name="connsiteY8" fmla="*/ 2651371 h 4715134"/>
              <a:gd name="connsiteX9" fmla="*/ 2039541 w 2179756"/>
              <a:gd name="connsiteY9" fmla="*/ 2833646 h 4715134"/>
              <a:gd name="connsiteX10" fmla="*/ 1920788 w 2179756"/>
              <a:gd name="connsiteY10" fmla="*/ 3190856 h 4715134"/>
              <a:gd name="connsiteX11" fmla="*/ 1673167 w 2179756"/>
              <a:gd name="connsiteY11" fmla="*/ 3652390 h 4715134"/>
              <a:gd name="connsiteX12" fmla="*/ 1423014 w 2179756"/>
              <a:gd name="connsiteY12" fmla="*/ 4046188 h 4715134"/>
              <a:gd name="connsiteX13" fmla="*/ 1225783 w 2179756"/>
              <a:gd name="connsiteY13" fmla="*/ 4289728 h 4715134"/>
              <a:gd name="connsiteX14" fmla="*/ 1125853 w 2179756"/>
              <a:gd name="connsiteY14" fmla="*/ 4407570 h 4715134"/>
              <a:gd name="connsiteX15" fmla="*/ 973462 w 2179756"/>
              <a:gd name="connsiteY15" fmla="*/ 4555304 h 4715134"/>
              <a:gd name="connsiteX16" fmla="*/ 778884 w 2179756"/>
              <a:gd name="connsiteY16" fmla="*/ 4715135 h 4715134"/>
              <a:gd name="connsiteX17" fmla="*/ 720381 w 2179756"/>
              <a:gd name="connsiteY17" fmla="*/ 4574718 h 4715134"/>
              <a:gd name="connsiteX18" fmla="*/ 648535 w 2179756"/>
              <a:gd name="connsiteY18" fmla="*/ 4312595 h 4715134"/>
              <a:gd name="connsiteX19" fmla="*/ 537075 w 2179756"/>
              <a:gd name="connsiteY19" fmla="*/ 3911459 h 4715134"/>
              <a:gd name="connsiteX20" fmla="*/ 381604 w 2179756"/>
              <a:gd name="connsiteY20" fmla="*/ 3282969 h 4715134"/>
              <a:gd name="connsiteX21" fmla="*/ 296480 w 2179756"/>
              <a:gd name="connsiteY21" fmla="*/ 2908499 h 4715134"/>
              <a:gd name="connsiteX22" fmla="*/ 201750 w 2179756"/>
              <a:gd name="connsiteY22" fmla="*/ 2612605 h 4715134"/>
              <a:gd name="connsiteX23" fmla="*/ 91219 w 2179756"/>
              <a:gd name="connsiteY23" fmla="*/ 2280904 h 4715134"/>
              <a:gd name="connsiteX24" fmla="*/ 0 w 2179756"/>
              <a:gd name="connsiteY24" fmla="*/ 2022820 h 4715134"/>
              <a:gd name="connsiteX25" fmla="*/ 1859628 w 2179756"/>
              <a:gd name="connsiteY25" fmla="*/ 0 h 4715134"/>
              <a:gd name="connsiteX0" fmla="*/ 1859628 w 2194467"/>
              <a:gd name="connsiteY0" fmla="*/ 0 h 4715136"/>
              <a:gd name="connsiteX1" fmla="*/ 1970347 w 2194467"/>
              <a:gd name="connsiteY1" fmla="*/ 303427 h 4715136"/>
              <a:gd name="connsiteX2" fmla="*/ 2038088 w 2194467"/>
              <a:gd name="connsiteY2" fmla="*/ 524500 h 4715136"/>
              <a:gd name="connsiteX3" fmla="*/ 2110634 w 2194467"/>
              <a:gd name="connsiteY3" fmla="*/ 804020 h 4715136"/>
              <a:gd name="connsiteX4" fmla="*/ 2166733 w 2194467"/>
              <a:gd name="connsiteY4" fmla="*/ 1169858 h 4715136"/>
              <a:gd name="connsiteX5" fmla="*/ 2194380 w 2194467"/>
              <a:gd name="connsiteY5" fmla="*/ 1487564 h 4715136"/>
              <a:gd name="connsiteX6" fmla="*/ 2174204 w 2194467"/>
              <a:gd name="connsiteY6" fmla="*/ 1686570 h 4715136"/>
              <a:gd name="connsiteX7" fmla="*/ 2139332 w 2194467"/>
              <a:gd name="connsiteY7" fmla="*/ 2236630 h 4715136"/>
              <a:gd name="connsiteX8" fmla="*/ 2080231 w 2194467"/>
              <a:gd name="connsiteY8" fmla="*/ 2651371 h 4715136"/>
              <a:gd name="connsiteX9" fmla="*/ 2039541 w 2194467"/>
              <a:gd name="connsiteY9" fmla="*/ 2833646 h 4715136"/>
              <a:gd name="connsiteX10" fmla="*/ 1920788 w 2194467"/>
              <a:gd name="connsiteY10" fmla="*/ 3190856 h 4715136"/>
              <a:gd name="connsiteX11" fmla="*/ 1673167 w 2194467"/>
              <a:gd name="connsiteY11" fmla="*/ 3652390 h 4715136"/>
              <a:gd name="connsiteX12" fmla="*/ 1423014 w 2194467"/>
              <a:gd name="connsiteY12" fmla="*/ 4046188 h 4715136"/>
              <a:gd name="connsiteX13" fmla="*/ 1225783 w 2194467"/>
              <a:gd name="connsiteY13" fmla="*/ 4289728 h 4715136"/>
              <a:gd name="connsiteX14" fmla="*/ 1125853 w 2194467"/>
              <a:gd name="connsiteY14" fmla="*/ 4407570 h 4715136"/>
              <a:gd name="connsiteX15" fmla="*/ 973462 w 2194467"/>
              <a:gd name="connsiteY15" fmla="*/ 4555304 h 4715136"/>
              <a:gd name="connsiteX16" fmla="*/ 778884 w 2194467"/>
              <a:gd name="connsiteY16" fmla="*/ 4715135 h 4715136"/>
              <a:gd name="connsiteX17" fmla="*/ 720381 w 2194467"/>
              <a:gd name="connsiteY17" fmla="*/ 4574718 h 4715136"/>
              <a:gd name="connsiteX18" fmla="*/ 648535 w 2194467"/>
              <a:gd name="connsiteY18" fmla="*/ 4312595 h 4715136"/>
              <a:gd name="connsiteX19" fmla="*/ 537075 w 2194467"/>
              <a:gd name="connsiteY19" fmla="*/ 3911459 h 4715136"/>
              <a:gd name="connsiteX20" fmla="*/ 381604 w 2194467"/>
              <a:gd name="connsiteY20" fmla="*/ 3282969 h 4715136"/>
              <a:gd name="connsiteX21" fmla="*/ 296480 w 2194467"/>
              <a:gd name="connsiteY21" fmla="*/ 2908499 h 4715136"/>
              <a:gd name="connsiteX22" fmla="*/ 201750 w 2194467"/>
              <a:gd name="connsiteY22" fmla="*/ 2612605 h 4715136"/>
              <a:gd name="connsiteX23" fmla="*/ 91219 w 2194467"/>
              <a:gd name="connsiteY23" fmla="*/ 2280904 h 4715136"/>
              <a:gd name="connsiteX24" fmla="*/ 0 w 2194467"/>
              <a:gd name="connsiteY24" fmla="*/ 2022820 h 4715136"/>
              <a:gd name="connsiteX25" fmla="*/ 1859628 w 2194467"/>
              <a:gd name="connsiteY25" fmla="*/ 0 h 4715136"/>
              <a:gd name="connsiteX0" fmla="*/ 1859628 w 2208563"/>
              <a:gd name="connsiteY0" fmla="*/ 0 h 4715134"/>
              <a:gd name="connsiteX1" fmla="*/ 1970347 w 2208563"/>
              <a:gd name="connsiteY1" fmla="*/ 303427 h 4715134"/>
              <a:gd name="connsiteX2" fmla="*/ 2038088 w 2208563"/>
              <a:gd name="connsiteY2" fmla="*/ 524500 h 4715134"/>
              <a:gd name="connsiteX3" fmla="*/ 2110634 w 2208563"/>
              <a:gd name="connsiteY3" fmla="*/ 804020 h 4715134"/>
              <a:gd name="connsiteX4" fmla="*/ 2166733 w 2208563"/>
              <a:gd name="connsiteY4" fmla="*/ 1169858 h 4715134"/>
              <a:gd name="connsiteX5" fmla="*/ 2194380 w 2208563"/>
              <a:gd name="connsiteY5" fmla="*/ 1487564 h 4715134"/>
              <a:gd name="connsiteX6" fmla="*/ 2206134 w 2208563"/>
              <a:gd name="connsiteY6" fmla="*/ 1803066 h 4715134"/>
              <a:gd name="connsiteX7" fmla="*/ 2139332 w 2208563"/>
              <a:gd name="connsiteY7" fmla="*/ 2236630 h 4715134"/>
              <a:gd name="connsiteX8" fmla="*/ 2080231 w 2208563"/>
              <a:gd name="connsiteY8" fmla="*/ 2651371 h 4715134"/>
              <a:gd name="connsiteX9" fmla="*/ 2039541 w 2208563"/>
              <a:gd name="connsiteY9" fmla="*/ 2833646 h 4715134"/>
              <a:gd name="connsiteX10" fmla="*/ 1920788 w 2208563"/>
              <a:gd name="connsiteY10" fmla="*/ 3190856 h 4715134"/>
              <a:gd name="connsiteX11" fmla="*/ 1673167 w 2208563"/>
              <a:gd name="connsiteY11" fmla="*/ 3652390 h 4715134"/>
              <a:gd name="connsiteX12" fmla="*/ 1423014 w 2208563"/>
              <a:gd name="connsiteY12" fmla="*/ 4046188 h 4715134"/>
              <a:gd name="connsiteX13" fmla="*/ 1225783 w 2208563"/>
              <a:gd name="connsiteY13" fmla="*/ 4289728 h 4715134"/>
              <a:gd name="connsiteX14" fmla="*/ 1125853 w 2208563"/>
              <a:gd name="connsiteY14" fmla="*/ 4407570 h 4715134"/>
              <a:gd name="connsiteX15" fmla="*/ 973462 w 2208563"/>
              <a:gd name="connsiteY15" fmla="*/ 4555304 h 4715134"/>
              <a:gd name="connsiteX16" fmla="*/ 778884 w 2208563"/>
              <a:gd name="connsiteY16" fmla="*/ 4715135 h 4715134"/>
              <a:gd name="connsiteX17" fmla="*/ 720381 w 2208563"/>
              <a:gd name="connsiteY17" fmla="*/ 4574718 h 4715134"/>
              <a:gd name="connsiteX18" fmla="*/ 648535 w 2208563"/>
              <a:gd name="connsiteY18" fmla="*/ 4312595 h 4715134"/>
              <a:gd name="connsiteX19" fmla="*/ 537075 w 2208563"/>
              <a:gd name="connsiteY19" fmla="*/ 3911459 h 4715134"/>
              <a:gd name="connsiteX20" fmla="*/ 381604 w 2208563"/>
              <a:gd name="connsiteY20" fmla="*/ 3282969 h 4715134"/>
              <a:gd name="connsiteX21" fmla="*/ 296480 w 2208563"/>
              <a:gd name="connsiteY21" fmla="*/ 2908499 h 4715134"/>
              <a:gd name="connsiteX22" fmla="*/ 201750 w 2208563"/>
              <a:gd name="connsiteY22" fmla="*/ 2612605 h 4715134"/>
              <a:gd name="connsiteX23" fmla="*/ 91219 w 2208563"/>
              <a:gd name="connsiteY23" fmla="*/ 2280904 h 4715134"/>
              <a:gd name="connsiteX24" fmla="*/ 0 w 2208563"/>
              <a:gd name="connsiteY24" fmla="*/ 2022820 h 4715134"/>
              <a:gd name="connsiteX25" fmla="*/ 1859628 w 2208563"/>
              <a:gd name="connsiteY25" fmla="*/ 0 h 4715134"/>
              <a:gd name="connsiteX0" fmla="*/ 1859628 w 2194671"/>
              <a:gd name="connsiteY0" fmla="*/ 0 h 4715136"/>
              <a:gd name="connsiteX1" fmla="*/ 1970347 w 2194671"/>
              <a:gd name="connsiteY1" fmla="*/ 303427 h 4715136"/>
              <a:gd name="connsiteX2" fmla="*/ 2038088 w 2194671"/>
              <a:gd name="connsiteY2" fmla="*/ 524500 h 4715136"/>
              <a:gd name="connsiteX3" fmla="*/ 2110634 w 2194671"/>
              <a:gd name="connsiteY3" fmla="*/ 804020 h 4715136"/>
              <a:gd name="connsiteX4" fmla="*/ 2166733 w 2194671"/>
              <a:gd name="connsiteY4" fmla="*/ 1169858 h 4715136"/>
              <a:gd name="connsiteX5" fmla="*/ 2194380 w 2194671"/>
              <a:gd name="connsiteY5" fmla="*/ 1487564 h 4715136"/>
              <a:gd name="connsiteX6" fmla="*/ 2183848 w 2194671"/>
              <a:gd name="connsiteY6" fmla="*/ 1806305 h 4715136"/>
              <a:gd name="connsiteX7" fmla="*/ 2139332 w 2194671"/>
              <a:gd name="connsiteY7" fmla="*/ 2236630 h 4715136"/>
              <a:gd name="connsiteX8" fmla="*/ 2080231 w 2194671"/>
              <a:gd name="connsiteY8" fmla="*/ 2651371 h 4715136"/>
              <a:gd name="connsiteX9" fmla="*/ 2039541 w 2194671"/>
              <a:gd name="connsiteY9" fmla="*/ 2833646 h 4715136"/>
              <a:gd name="connsiteX10" fmla="*/ 1920788 w 2194671"/>
              <a:gd name="connsiteY10" fmla="*/ 3190856 h 4715136"/>
              <a:gd name="connsiteX11" fmla="*/ 1673167 w 2194671"/>
              <a:gd name="connsiteY11" fmla="*/ 3652390 h 4715136"/>
              <a:gd name="connsiteX12" fmla="*/ 1423014 w 2194671"/>
              <a:gd name="connsiteY12" fmla="*/ 4046188 h 4715136"/>
              <a:gd name="connsiteX13" fmla="*/ 1225783 w 2194671"/>
              <a:gd name="connsiteY13" fmla="*/ 4289728 h 4715136"/>
              <a:gd name="connsiteX14" fmla="*/ 1125853 w 2194671"/>
              <a:gd name="connsiteY14" fmla="*/ 4407570 h 4715136"/>
              <a:gd name="connsiteX15" fmla="*/ 973462 w 2194671"/>
              <a:gd name="connsiteY15" fmla="*/ 4555304 h 4715136"/>
              <a:gd name="connsiteX16" fmla="*/ 778884 w 2194671"/>
              <a:gd name="connsiteY16" fmla="*/ 4715135 h 4715136"/>
              <a:gd name="connsiteX17" fmla="*/ 720381 w 2194671"/>
              <a:gd name="connsiteY17" fmla="*/ 4574718 h 4715136"/>
              <a:gd name="connsiteX18" fmla="*/ 648535 w 2194671"/>
              <a:gd name="connsiteY18" fmla="*/ 4312595 h 4715136"/>
              <a:gd name="connsiteX19" fmla="*/ 537075 w 2194671"/>
              <a:gd name="connsiteY19" fmla="*/ 3911459 h 4715136"/>
              <a:gd name="connsiteX20" fmla="*/ 381604 w 2194671"/>
              <a:gd name="connsiteY20" fmla="*/ 3282969 h 4715136"/>
              <a:gd name="connsiteX21" fmla="*/ 296480 w 2194671"/>
              <a:gd name="connsiteY21" fmla="*/ 2908499 h 4715136"/>
              <a:gd name="connsiteX22" fmla="*/ 201750 w 2194671"/>
              <a:gd name="connsiteY22" fmla="*/ 2612605 h 4715136"/>
              <a:gd name="connsiteX23" fmla="*/ 91219 w 2194671"/>
              <a:gd name="connsiteY23" fmla="*/ 2280904 h 4715136"/>
              <a:gd name="connsiteX24" fmla="*/ 0 w 2194671"/>
              <a:gd name="connsiteY24" fmla="*/ 2022820 h 4715136"/>
              <a:gd name="connsiteX25" fmla="*/ 1859628 w 2194671"/>
              <a:gd name="connsiteY25" fmla="*/ 0 h 4715136"/>
              <a:gd name="connsiteX0" fmla="*/ 1859628 w 2194527"/>
              <a:gd name="connsiteY0" fmla="*/ 0 h 4715134"/>
              <a:gd name="connsiteX1" fmla="*/ 1970347 w 2194527"/>
              <a:gd name="connsiteY1" fmla="*/ 303427 h 4715134"/>
              <a:gd name="connsiteX2" fmla="*/ 2038088 w 2194527"/>
              <a:gd name="connsiteY2" fmla="*/ 524500 h 4715134"/>
              <a:gd name="connsiteX3" fmla="*/ 2110634 w 2194527"/>
              <a:gd name="connsiteY3" fmla="*/ 804020 h 4715134"/>
              <a:gd name="connsiteX4" fmla="*/ 2166733 w 2194527"/>
              <a:gd name="connsiteY4" fmla="*/ 1169858 h 4715134"/>
              <a:gd name="connsiteX5" fmla="*/ 2194380 w 2194527"/>
              <a:gd name="connsiteY5" fmla="*/ 1487564 h 4715134"/>
              <a:gd name="connsiteX6" fmla="*/ 2183848 w 2194527"/>
              <a:gd name="connsiteY6" fmla="*/ 1806305 h 4715134"/>
              <a:gd name="connsiteX7" fmla="*/ 2165155 w 2194527"/>
              <a:gd name="connsiteY7" fmla="*/ 2145589 h 4715134"/>
              <a:gd name="connsiteX8" fmla="*/ 2080231 w 2194527"/>
              <a:gd name="connsiteY8" fmla="*/ 2651371 h 4715134"/>
              <a:gd name="connsiteX9" fmla="*/ 2039541 w 2194527"/>
              <a:gd name="connsiteY9" fmla="*/ 2833646 h 4715134"/>
              <a:gd name="connsiteX10" fmla="*/ 1920788 w 2194527"/>
              <a:gd name="connsiteY10" fmla="*/ 3190856 h 4715134"/>
              <a:gd name="connsiteX11" fmla="*/ 1673167 w 2194527"/>
              <a:gd name="connsiteY11" fmla="*/ 3652390 h 4715134"/>
              <a:gd name="connsiteX12" fmla="*/ 1423014 w 2194527"/>
              <a:gd name="connsiteY12" fmla="*/ 4046188 h 4715134"/>
              <a:gd name="connsiteX13" fmla="*/ 1225783 w 2194527"/>
              <a:gd name="connsiteY13" fmla="*/ 4289728 h 4715134"/>
              <a:gd name="connsiteX14" fmla="*/ 1125853 w 2194527"/>
              <a:gd name="connsiteY14" fmla="*/ 4407570 h 4715134"/>
              <a:gd name="connsiteX15" fmla="*/ 973462 w 2194527"/>
              <a:gd name="connsiteY15" fmla="*/ 4555304 h 4715134"/>
              <a:gd name="connsiteX16" fmla="*/ 778884 w 2194527"/>
              <a:gd name="connsiteY16" fmla="*/ 4715135 h 4715134"/>
              <a:gd name="connsiteX17" fmla="*/ 720381 w 2194527"/>
              <a:gd name="connsiteY17" fmla="*/ 4574718 h 4715134"/>
              <a:gd name="connsiteX18" fmla="*/ 648535 w 2194527"/>
              <a:gd name="connsiteY18" fmla="*/ 4312595 h 4715134"/>
              <a:gd name="connsiteX19" fmla="*/ 537075 w 2194527"/>
              <a:gd name="connsiteY19" fmla="*/ 3911459 h 4715134"/>
              <a:gd name="connsiteX20" fmla="*/ 381604 w 2194527"/>
              <a:gd name="connsiteY20" fmla="*/ 3282969 h 4715134"/>
              <a:gd name="connsiteX21" fmla="*/ 296480 w 2194527"/>
              <a:gd name="connsiteY21" fmla="*/ 2908499 h 4715134"/>
              <a:gd name="connsiteX22" fmla="*/ 201750 w 2194527"/>
              <a:gd name="connsiteY22" fmla="*/ 2612605 h 4715134"/>
              <a:gd name="connsiteX23" fmla="*/ 91219 w 2194527"/>
              <a:gd name="connsiteY23" fmla="*/ 2280904 h 4715134"/>
              <a:gd name="connsiteX24" fmla="*/ 0 w 2194527"/>
              <a:gd name="connsiteY24" fmla="*/ 2022820 h 4715134"/>
              <a:gd name="connsiteX25" fmla="*/ 1859628 w 2194527"/>
              <a:gd name="connsiteY25" fmla="*/ 0 h 4715134"/>
              <a:gd name="connsiteX0" fmla="*/ 1859628 w 2200107"/>
              <a:gd name="connsiteY0" fmla="*/ 0 h 4715136"/>
              <a:gd name="connsiteX1" fmla="*/ 1970347 w 2200107"/>
              <a:gd name="connsiteY1" fmla="*/ 303427 h 4715136"/>
              <a:gd name="connsiteX2" fmla="*/ 2038088 w 2200107"/>
              <a:gd name="connsiteY2" fmla="*/ 524500 h 4715136"/>
              <a:gd name="connsiteX3" fmla="*/ 2110634 w 2200107"/>
              <a:gd name="connsiteY3" fmla="*/ 804020 h 4715136"/>
              <a:gd name="connsiteX4" fmla="*/ 2166733 w 2200107"/>
              <a:gd name="connsiteY4" fmla="*/ 1169858 h 4715136"/>
              <a:gd name="connsiteX5" fmla="*/ 2194380 w 2200107"/>
              <a:gd name="connsiteY5" fmla="*/ 1487564 h 4715136"/>
              <a:gd name="connsiteX6" fmla="*/ 2198518 w 2200107"/>
              <a:gd name="connsiteY6" fmla="*/ 1823768 h 4715136"/>
              <a:gd name="connsiteX7" fmla="*/ 2165155 w 2200107"/>
              <a:gd name="connsiteY7" fmla="*/ 2145589 h 4715136"/>
              <a:gd name="connsiteX8" fmla="*/ 2080231 w 2200107"/>
              <a:gd name="connsiteY8" fmla="*/ 2651371 h 4715136"/>
              <a:gd name="connsiteX9" fmla="*/ 2039541 w 2200107"/>
              <a:gd name="connsiteY9" fmla="*/ 2833646 h 4715136"/>
              <a:gd name="connsiteX10" fmla="*/ 1920788 w 2200107"/>
              <a:gd name="connsiteY10" fmla="*/ 3190856 h 4715136"/>
              <a:gd name="connsiteX11" fmla="*/ 1673167 w 2200107"/>
              <a:gd name="connsiteY11" fmla="*/ 3652390 h 4715136"/>
              <a:gd name="connsiteX12" fmla="*/ 1423014 w 2200107"/>
              <a:gd name="connsiteY12" fmla="*/ 4046188 h 4715136"/>
              <a:gd name="connsiteX13" fmla="*/ 1225783 w 2200107"/>
              <a:gd name="connsiteY13" fmla="*/ 4289728 h 4715136"/>
              <a:gd name="connsiteX14" fmla="*/ 1125853 w 2200107"/>
              <a:gd name="connsiteY14" fmla="*/ 4407570 h 4715136"/>
              <a:gd name="connsiteX15" fmla="*/ 973462 w 2200107"/>
              <a:gd name="connsiteY15" fmla="*/ 4555304 h 4715136"/>
              <a:gd name="connsiteX16" fmla="*/ 778884 w 2200107"/>
              <a:gd name="connsiteY16" fmla="*/ 4715135 h 4715136"/>
              <a:gd name="connsiteX17" fmla="*/ 720381 w 2200107"/>
              <a:gd name="connsiteY17" fmla="*/ 4574718 h 4715136"/>
              <a:gd name="connsiteX18" fmla="*/ 648535 w 2200107"/>
              <a:gd name="connsiteY18" fmla="*/ 4312595 h 4715136"/>
              <a:gd name="connsiteX19" fmla="*/ 537075 w 2200107"/>
              <a:gd name="connsiteY19" fmla="*/ 3911459 h 4715136"/>
              <a:gd name="connsiteX20" fmla="*/ 381604 w 2200107"/>
              <a:gd name="connsiteY20" fmla="*/ 3282969 h 4715136"/>
              <a:gd name="connsiteX21" fmla="*/ 296480 w 2200107"/>
              <a:gd name="connsiteY21" fmla="*/ 2908499 h 4715136"/>
              <a:gd name="connsiteX22" fmla="*/ 201750 w 2200107"/>
              <a:gd name="connsiteY22" fmla="*/ 2612605 h 4715136"/>
              <a:gd name="connsiteX23" fmla="*/ 91219 w 2200107"/>
              <a:gd name="connsiteY23" fmla="*/ 2280904 h 4715136"/>
              <a:gd name="connsiteX24" fmla="*/ 0 w 2200107"/>
              <a:gd name="connsiteY24" fmla="*/ 2022820 h 4715136"/>
              <a:gd name="connsiteX25" fmla="*/ 1859628 w 2200107"/>
              <a:gd name="connsiteY25" fmla="*/ 0 h 4715136"/>
              <a:gd name="connsiteX0" fmla="*/ 1859628 w 2200107"/>
              <a:gd name="connsiteY0" fmla="*/ 0 h 4715134"/>
              <a:gd name="connsiteX1" fmla="*/ 1970347 w 2200107"/>
              <a:gd name="connsiteY1" fmla="*/ 303427 h 4715134"/>
              <a:gd name="connsiteX2" fmla="*/ 2038088 w 2200107"/>
              <a:gd name="connsiteY2" fmla="*/ 524500 h 4715134"/>
              <a:gd name="connsiteX3" fmla="*/ 2110634 w 2200107"/>
              <a:gd name="connsiteY3" fmla="*/ 804020 h 4715134"/>
              <a:gd name="connsiteX4" fmla="*/ 2166733 w 2200107"/>
              <a:gd name="connsiteY4" fmla="*/ 1169858 h 4715134"/>
              <a:gd name="connsiteX5" fmla="*/ 2194380 w 2200107"/>
              <a:gd name="connsiteY5" fmla="*/ 1487564 h 4715134"/>
              <a:gd name="connsiteX6" fmla="*/ 2198518 w 2200107"/>
              <a:gd name="connsiteY6" fmla="*/ 1823768 h 4715134"/>
              <a:gd name="connsiteX7" fmla="*/ 2165155 w 2200107"/>
              <a:gd name="connsiteY7" fmla="*/ 2145589 h 4715134"/>
              <a:gd name="connsiteX8" fmla="*/ 2119621 w 2200107"/>
              <a:gd name="connsiteY8" fmla="*/ 2481760 h 4715134"/>
              <a:gd name="connsiteX9" fmla="*/ 2039541 w 2200107"/>
              <a:gd name="connsiteY9" fmla="*/ 2833646 h 4715134"/>
              <a:gd name="connsiteX10" fmla="*/ 1920788 w 2200107"/>
              <a:gd name="connsiteY10" fmla="*/ 3190856 h 4715134"/>
              <a:gd name="connsiteX11" fmla="*/ 1673167 w 2200107"/>
              <a:gd name="connsiteY11" fmla="*/ 3652390 h 4715134"/>
              <a:gd name="connsiteX12" fmla="*/ 1423014 w 2200107"/>
              <a:gd name="connsiteY12" fmla="*/ 4046188 h 4715134"/>
              <a:gd name="connsiteX13" fmla="*/ 1225783 w 2200107"/>
              <a:gd name="connsiteY13" fmla="*/ 4289728 h 4715134"/>
              <a:gd name="connsiteX14" fmla="*/ 1125853 w 2200107"/>
              <a:gd name="connsiteY14" fmla="*/ 4407570 h 4715134"/>
              <a:gd name="connsiteX15" fmla="*/ 973462 w 2200107"/>
              <a:gd name="connsiteY15" fmla="*/ 4555304 h 4715134"/>
              <a:gd name="connsiteX16" fmla="*/ 778884 w 2200107"/>
              <a:gd name="connsiteY16" fmla="*/ 4715135 h 4715134"/>
              <a:gd name="connsiteX17" fmla="*/ 720381 w 2200107"/>
              <a:gd name="connsiteY17" fmla="*/ 4574718 h 4715134"/>
              <a:gd name="connsiteX18" fmla="*/ 648535 w 2200107"/>
              <a:gd name="connsiteY18" fmla="*/ 4312595 h 4715134"/>
              <a:gd name="connsiteX19" fmla="*/ 537075 w 2200107"/>
              <a:gd name="connsiteY19" fmla="*/ 3911459 h 4715134"/>
              <a:gd name="connsiteX20" fmla="*/ 381604 w 2200107"/>
              <a:gd name="connsiteY20" fmla="*/ 3282969 h 4715134"/>
              <a:gd name="connsiteX21" fmla="*/ 296480 w 2200107"/>
              <a:gd name="connsiteY21" fmla="*/ 2908499 h 4715134"/>
              <a:gd name="connsiteX22" fmla="*/ 201750 w 2200107"/>
              <a:gd name="connsiteY22" fmla="*/ 2612605 h 4715134"/>
              <a:gd name="connsiteX23" fmla="*/ 91219 w 2200107"/>
              <a:gd name="connsiteY23" fmla="*/ 2280904 h 4715134"/>
              <a:gd name="connsiteX24" fmla="*/ 0 w 2200107"/>
              <a:gd name="connsiteY24" fmla="*/ 2022820 h 4715134"/>
              <a:gd name="connsiteX25" fmla="*/ 1859628 w 2200107"/>
              <a:gd name="connsiteY25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39541 w 2199099"/>
              <a:gd name="connsiteY9" fmla="*/ 2833646 h 4715136"/>
              <a:gd name="connsiteX10" fmla="*/ 1920788 w 2199099"/>
              <a:gd name="connsiteY10" fmla="*/ 3190856 h 4715136"/>
              <a:gd name="connsiteX11" fmla="*/ 1673167 w 2199099"/>
              <a:gd name="connsiteY11" fmla="*/ 3652390 h 4715136"/>
              <a:gd name="connsiteX12" fmla="*/ 1423014 w 2199099"/>
              <a:gd name="connsiteY12" fmla="*/ 4046188 h 4715136"/>
              <a:gd name="connsiteX13" fmla="*/ 1225783 w 2199099"/>
              <a:gd name="connsiteY13" fmla="*/ 4289728 h 4715136"/>
              <a:gd name="connsiteX14" fmla="*/ 1125853 w 2199099"/>
              <a:gd name="connsiteY14" fmla="*/ 4407570 h 4715136"/>
              <a:gd name="connsiteX15" fmla="*/ 973462 w 2199099"/>
              <a:gd name="connsiteY15" fmla="*/ 4555304 h 4715136"/>
              <a:gd name="connsiteX16" fmla="*/ 778884 w 2199099"/>
              <a:gd name="connsiteY16" fmla="*/ 4715135 h 4715136"/>
              <a:gd name="connsiteX17" fmla="*/ 720381 w 2199099"/>
              <a:gd name="connsiteY17" fmla="*/ 4574718 h 4715136"/>
              <a:gd name="connsiteX18" fmla="*/ 648535 w 2199099"/>
              <a:gd name="connsiteY18" fmla="*/ 4312595 h 4715136"/>
              <a:gd name="connsiteX19" fmla="*/ 537075 w 2199099"/>
              <a:gd name="connsiteY19" fmla="*/ 3911459 h 4715136"/>
              <a:gd name="connsiteX20" fmla="*/ 381604 w 2199099"/>
              <a:gd name="connsiteY20" fmla="*/ 3282969 h 4715136"/>
              <a:gd name="connsiteX21" fmla="*/ 296480 w 2199099"/>
              <a:gd name="connsiteY21" fmla="*/ 2908499 h 4715136"/>
              <a:gd name="connsiteX22" fmla="*/ 201750 w 2199099"/>
              <a:gd name="connsiteY22" fmla="*/ 2612605 h 4715136"/>
              <a:gd name="connsiteX23" fmla="*/ 91219 w 2199099"/>
              <a:gd name="connsiteY23" fmla="*/ 2280904 h 4715136"/>
              <a:gd name="connsiteX24" fmla="*/ 0 w 2199099"/>
              <a:gd name="connsiteY24" fmla="*/ 2022820 h 4715136"/>
              <a:gd name="connsiteX25" fmla="*/ 1859628 w 2199099"/>
              <a:gd name="connsiteY25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19621 w 2199099"/>
              <a:gd name="connsiteY8" fmla="*/ 2481760 h 4715134"/>
              <a:gd name="connsiteX9" fmla="*/ 2138746 w 2199099"/>
              <a:gd name="connsiteY9" fmla="*/ 2509266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88586 w 2199099"/>
              <a:gd name="connsiteY9" fmla="*/ 2676881 h 4715136"/>
              <a:gd name="connsiteX10" fmla="*/ 2039541 w 2199099"/>
              <a:gd name="connsiteY10" fmla="*/ 28336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088586 w 2199099"/>
              <a:gd name="connsiteY9" fmla="*/ 2676881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088586 w 2199099"/>
              <a:gd name="connsiteY9" fmla="*/ 2676881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917667 w 2199099"/>
              <a:gd name="connsiteY12" fmla="*/ 3271767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73155 w 2199099"/>
              <a:gd name="connsiteY11" fmla="*/ 3215309 h 4715134"/>
              <a:gd name="connsiteX12" fmla="*/ 1917667 w 2199099"/>
              <a:gd name="connsiteY12" fmla="*/ 3271767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22404 w 2199099"/>
              <a:gd name="connsiteY14" fmla="*/ 3913503 h 4715134"/>
              <a:gd name="connsiteX15" fmla="*/ 1423014 w 2199099"/>
              <a:gd name="connsiteY15" fmla="*/ 4046188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23014 w 2199099"/>
              <a:gd name="connsiteY15" fmla="*/ 4046188 h 4715136"/>
              <a:gd name="connsiteX16" fmla="*/ 1225783 w 2199099"/>
              <a:gd name="connsiteY16" fmla="*/ 4289728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14835 w 2199099"/>
              <a:gd name="connsiteY15" fmla="*/ 4125757 h 4715136"/>
              <a:gd name="connsiteX16" fmla="*/ 1255865 w 2199099"/>
              <a:gd name="connsiteY16" fmla="*/ 4317421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55865 w 2199099"/>
              <a:gd name="connsiteY16" fmla="*/ 4317421 h 4715134"/>
              <a:gd name="connsiteX17" fmla="*/ 1124547 w 2199099"/>
              <a:gd name="connsiteY17" fmla="*/ 4473674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24793 w 2199099"/>
              <a:gd name="connsiteY13" fmla="*/ 3684080 h 4715275"/>
              <a:gd name="connsiteX14" fmla="*/ 1551742 w 2199099"/>
              <a:gd name="connsiteY14" fmla="*/ 3948430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51742 w 2199099"/>
              <a:gd name="connsiteY14" fmla="*/ 3948430 h 4715277"/>
              <a:gd name="connsiteX15" fmla="*/ 1414835 w 2199099"/>
              <a:gd name="connsiteY15" fmla="*/ 4125757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18732 w 2199099"/>
              <a:gd name="connsiteY15" fmla="*/ 4141224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20400 w 2199099"/>
              <a:gd name="connsiteY15" fmla="*/ 4178392 h 4715277"/>
              <a:gd name="connsiteX16" fmla="*/ 1277586 w 2199099"/>
              <a:gd name="connsiteY16" fmla="*/ 437305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77586 w 2199099"/>
              <a:gd name="connsiteY16" fmla="*/ 4373051 h 4715275"/>
              <a:gd name="connsiteX17" fmla="*/ 1131600 w 2199099"/>
              <a:gd name="connsiteY17" fmla="*/ 4511841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65669 w 2199099"/>
              <a:gd name="connsiteY14" fmla="*/ 3973127 h 4716520"/>
              <a:gd name="connsiteX15" fmla="*/ 1420400 w 2199099"/>
              <a:gd name="connsiteY15" fmla="*/ 417839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  <a:gd name="connsiteX0" fmla="*/ 1859628 w 2199099"/>
              <a:gd name="connsiteY0" fmla="*/ 0 h 4716522"/>
              <a:gd name="connsiteX1" fmla="*/ 1970347 w 2199099"/>
              <a:gd name="connsiteY1" fmla="*/ 303427 h 4716522"/>
              <a:gd name="connsiteX2" fmla="*/ 2038088 w 2199099"/>
              <a:gd name="connsiteY2" fmla="*/ 524500 h 4716522"/>
              <a:gd name="connsiteX3" fmla="*/ 2110634 w 2199099"/>
              <a:gd name="connsiteY3" fmla="*/ 804020 h 4716522"/>
              <a:gd name="connsiteX4" fmla="*/ 2166733 w 2199099"/>
              <a:gd name="connsiteY4" fmla="*/ 1169858 h 4716522"/>
              <a:gd name="connsiteX5" fmla="*/ 2194380 w 2199099"/>
              <a:gd name="connsiteY5" fmla="*/ 1487564 h 4716522"/>
              <a:gd name="connsiteX6" fmla="*/ 2198518 w 2199099"/>
              <a:gd name="connsiteY6" fmla="*/ 1823768 h 4716522"/>
              <a:gd name="connsiteX7" fmla="*/ 2180569 w 2199099"/>
              <a:gd name="connsiteY7" fmla="*/ 2155817 h 4716522"/>
              <a:gd name="connsiteX8" fmla="*/ 2151011 w 2199099"/>
              <a:gd name="connsiteY8" fmla="*/ 2443353 h 4716522"/>
              <a:gd name="connsiteX9" fmla="*/ 2107898 w 2199099"/>
              <a:gd name="connsiteY9" fmla="*/ 2702577 h 4716522"/>
              <a:gd name="connsiteX10" fmla="*/ 2062189 w 2199099"/>
              <a:gd name="connsiteY10" fmla="*/ 2933675 h 4716522"/>
              <a:gd name="connsiteX11" fmla="*/ 1973155 w 2199099"/>
              <a:gd name="connsiteY11" fmla="*/ 3215309 h 4716522"/>
              <a:gd name="connsiteX12" fmla="*/ 1881253 w 2199099"/>
              <a:gd name="connsiteY12" fmla="*/ 3412445 h 4716522"/>
              <a:gd name="connsiteX13" fmla="*/ 1737974 w 2199099"/>
              <a:gd name="connsiteY13" fmla="*/ 3716008 h 4716522"/>
              <a:gd name="connsiteX14" fmla="*/ 1581826 w 2199099"/>
              <a:gd name="connsiteY14" fmla="*/ 3976125 h 4716522"/>
              <a:gd name="connsiteX15" fmla="*/ 1420400 w 2199099"/>
              <a:gd name="connsiteY15" fmla="*/ 4178392 h 4716522"/>
              <a:gd name="connsiteX16" fmla="*/ 1277586 w 2199099"/>
              <a:gd name="connsiteY16" fmla="*/ 4373051 h 4716522"/>
              <a:gd name="connsiteX17" fmla="*/ 1131600 w 2199099"/>
              <a:gd name="connsiteY17" fmla="*/ 4511841 h 4716522"/>
              <a:gd name="connsiteX18" fmla="*/ 976053 w 2199099"/>
              <a:gd name="connsiteY18" fmla="*/ 4636871 h 4716522"/>
              <a:gd name="connsiteX19" fmla="*/ 778884 w 2199099"/>
              <a:gd name="connsiteY19" fmla="*/ 4715135 h 4716522"/>
              <a:gd name="connsiteX20" fmla="*/ 720381 w 2199099"/>
              <a:gd name="connsiteY20" fmla="*/ 4574718 h 4716522"/>
              <a:gd name="connsiteX21" fmla="*/ 648535 w 2199099"/>
              <a:gd name="connsiteY21" fmla="*/ 4312595 h 4716522"/>
              <a:gd name="connsiteX22" fmla="*/ 537075 w 2199099"/>
              <a:gd name="connsiteY22" fmla="*/ 3911459 h 4716522"/>
              <a:gd name="connsiteX23" fmla="*/ 381604 w 2199099"/>
              <a:gd name="connsiteY23" fmla="*/ 3282969 h 4716522"/>
              <a:gd name="connsiteX24" fmla="*/ 296480 w 2199099"/>
              <a:gd name="connsiteY24" fmla="*/ 2908499 h 4716522"/>
              <a:gd name="connsiteX25" fmla="*/ 201750 w 2199099"/>
              <a:gd name="connsiteY25" fmla="*/ 2612605 h 4716522"/>
              <a:gd name="connsiteX26" fmla="*/ 91219 w 2199099"/>
              <a:gd name="connsiteY26" fmla="*/ 2280904 h 4716522"/>
              <a:gd name="connsiteX27" fmla="*/ 0 w 2199099"/>
              <a:gd name="connsiteY27" fmla="*/ 2022820 h 4716522"/>
              <a:gd name="connsiteX28" fmla="*/ 1859628 w 2199099"/>
              <a:gd name="connsiteY28" fmla="*/ 0 h 4716522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81826 w 2199099"/>
              <a:gd name="connsiteY14" fmla="*/ 3976125 h 4716520"/>
              <a:gd name="connsiteX15" fmla="*/ 1435814 w 2199099"/>
              <a:gd name="connsiteY15" fmla="*/ 418862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99099" h="4716520">
                <a:moveTo>
                  <a:pt x="1859628" y="0"/>
                </a:moveTo>
                <a:lnTo>
                  <a:pt x="1970347" y="303427"/>
                </a:lnTo>
                <a:cubicBezTo>
                  <a:pt x="1992927" y="377118"/>
                  <a:pt x="2014707" y="441068"/>
                  <a:pt x="2038088" y="524500"/>
                </a:cubicBezTo>
                <a:cubicBezTo>
                  <a:pt x="2061469" y="607932"/>
                  <a:pt x="2089193" y="696460"/>
                  <a:pt x="2110634" y="804020"/>
                </a:cubicBezTo>
                <a:cubicBezTo>
                  <a:pt x="2132075" y="911580"/>
                  <a:pt x="2152775" y="1055934"/>
                  <a:pt x="2166733" y="1169858"/>
                </a:cubicBezTo>
                <a:cubicBezTo>
                  <a:pt x="2180691" y="1283782"/>
                  <a:pt x="2193135" y="1401445"/>
                  <a:pt x="2194380" y="1487564"/>
                </a:cubicBezTo>
                <a:cubicBezTo>
                  <a:pt x="2195625" y="1573683"/>
                  <a:pt x="2200820" y="1712393"/>
                  <a:pt x="2198518" y="1823768"/>
                </a:cubicBezTo>
                <a:cubicBezTo>
                  <a:pt x="2196216" y="1935143"/>
                  <a:pt x="2198026" y="1995350"/>
                  <a:pt x="2180569" y="2155817"/>
                </a:cubicBezTo>
                <a:cubicBezTo>
                  <a:pt x="2163112" y="2316284"/>
                  <a:pt x="2161572" y="2385111"/>
                  <a:pt x="2151011" y="2443353"/>
                </a:cubicBezTo>
                <a:cubicBezTo>
                  <a:pt x="2140450" y="2501596"/>
                  <a:pt x="2121245" y="2643929"/>
                  <a:pt x="2107898" y="2702577"/>
                </a:cubicBezTo>
                <a:cubicBezTo>
                  <a:pt x="2094551" y="2761225"/>
                  <a:pt x="2094925" y="2819411"/>
                  <a:pt x="2062189" y="2933675"/>
                </a:cubicBezTo>
                <a:cubicBezTo>
                  <a:pt x="2029453" y="3047939"/>
                  <a:pt x="2003311" y="3135514"/>
                  <a:pt x="1973155" y="3215309"/>
                </a:cubicBezTo>
                <a:cubicBezTo>
                  <a:pt x="1942999" y="3295104"/>
                  <a:pt x="1922523" y="3335523"/>
                  <a:pt x="1881253" y="3412445"/>
                </a:cubicBezTo>
                <a:cubicBezTo>
                  <a:pt x="1839983" y="3489367"/>
                  <a:pt x="1787879" y="3622061"/>
                  <a:pt x="1737974" y="3716008"/>
                </a:cubicBezTo>
                <a:cubicBezTo>
                  <a:pt x="1688069" y="3809955"/>
                  <a:pt x="1632122" y="3915774"/>
                  <a:pt x="1581826" y="3976125"/>
                </a:cubicBezTo>
                <a:cubicBezTo>
                  <a:pt x="1531530" y="4036476"/>
                  <a:pt x="1485251" y="4125918"/>
                  <a:pt x="1435814" y="4188622"/>
                </a:cubicBezTo>
                <a:lnTo>
                  <a:pt x="1277586" y="4373051"/>
                </a:lnTo>
                <a:lnTo>
                  <a:pt x="1131600" y="4511841"/>
                </a:lnTo>
                <a:lnTo>
                  <a:pt x="976053" y="4636871"/>
                </a:lnTo>
                <a:cubicBezTo>
                  <a:pt x="912681" y="4675681"/>
                  <a:pt x="821496" y="4725494"/>
                  <a:pt x="778884" y="4715135"/>
                </a:cubicBezTo>
                <a:cubicBezTo>
                  <a:pt x="736272" y="4704776"/>
                  <a:pt x="739882" y="4621524"/>
                  <a:pt x="720381" y="4574718"/>
                </a:cubicBezTo>
                <a:cubicBezTo>
                  <a:pt x="707329" y="4511482"/>
                  <a:pt x="677066" y="4422763"/>
                  <a:pt x="648535" y="4312595"/>
                </a:cubicBezTo>
                <a:cubicBezTo>
                  <a:pt x="611382" y="4178883"/>
                  <a:pt x="581563" y="4083063"/>
                  <a:pt x="537075" y="3911459"/>
                </a:cubicBezTo>
                <a:cubicBezTo>
                  <a:pt x="492587" y="3739855"/>
                  <a:pt x="421703" y="3450129"/>
                  <a:pt x="381604" y="3282969"/>
                </a:cubicBezTo>
                <a:cubicBezTo>
                  <a:pt x="341505" y="3115809"/>
                  <a:pt x="326456" y="3020226"/>
                  <a:pt x="296480" y="2908499"/>
                </a:cubicBezTo>
                <a:lnTo>
                  <a:pt x="201750" y="2612605"/>
                </a:lnTo>
                <a:lnTo>
                  <a:pt x="91219" y="2280904"/>
                </a:lnTo>
                <a:lnTo>
                  <a:pt x="0" y="2022820"/>
                </a:lnTo>
                <a:cubicBezTo>
                  <a:pt x="294735" y="1642669"/>
                  <a:pt x="1531237" y="286565"/>
                  <a:pt x="1859628" y="0"/>
                </a:cubicBezTo>
                <a:close/>
              </a:path>
            </a:pathLst>
          </a:cu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5" name="Rectangle 54"/>
          <p:cNvSpPr/>
          <p:nvPr/>
        </p:nvSpPr>
        <p:spPr>
          <a:xfrm>
            <a:off x="6981113" y="-152400"/>
            <a:ext cx="1958655" cy="2565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151150" y="1739424"/>
            <a:ext cx="1141745" cy="3512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35491" y="2880461"/>
            <a:ext cx="144000" cy="14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58" name="Straight Connector 57"/>
          <p:cNvCxnSpPr>
            <a:endCxn id="63" idx="1"/>
          </p:cNvCxnSpPr>
          <p:nvPr/>
        </p:nvCxnSpPr>
        <p:spPr>
          <a:xfrm>
            <a:off x="4137970" y="1771244"/>
            <a:ext cx="923999" cy="6713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2298066" y="224445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solidFill>
            <a:schemeClr val="lt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4367769" y="2372380"/>
                <a:ext cx="524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69" y="2372380"/>
                <a:ext cx="524824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3460236" y="1603812"/>
                <a:ext cx="6009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36" y="1603812"/>
                <a:ext cx="60091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4680969" y="2667000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63" name="Rectangle 62"/>
          <p:cNvSpPr/>
          <p:nvPr/>
        </p:nvSpPr>
        <p:spPr>
          <a:xfrm>
            <a:off x="5061969" y="2370600"/>
            <a:ext cx="144000" cy="14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6981114" y="1363263"/>
                <a:ext cx="1371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14" y="1363263"/>
                <a:ext cx="137191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4305523" y="5064187"/>
                <a:ext cx="11974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523" y="5064187"/>
                <a:ext cx="119744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3429977" y="4132646"/>
            <a:ext cx="801911" cy="16943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6687118" y="3124200"/>
                <a:ext cx="1174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18" y="3124200"/>
                <a:ext cx="117442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3605769" y="3886200"/>
                <a:ext cx="1332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769" y="3886200"/>
                <a:ext cx="133248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8458200" y="2809844"/>
            <a:ext cx="661431" cy="1000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6333882" y="4102056"/>
                <a:ext cx="62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82" y="4102056"/>
                <a:ext cx="62632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52622" y="123646"/>
            <a:ext cx="259594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target</a:t>
            </a:r>
          </a:p>
          <a:p>
            <a:endParaRPr lang="en-CA" sz="2800" dirty="0" smtClean="0"/>
          </a:p>
          <a:p>
            <a:r>
              <a:rPr lang="en-CA" sz="2800" dirty="0" smtClean="0"/>
              <a:t>defender</a:t>
            </a:r>
          </a:p>
          <a:p>
            <a:endParaRPr lang="en-CA" sz="2800" dirty="0" smtClean="0"/>
          </a:p>
          <a:p>
            <a:r>
              <a:rPr lang="en-CA" sz="2800" dirty="0" smtClean="0"/>
              <a:t>attacker</a:t>
            </a:r>
          </a:p>
          <a:p>
            <a:endParaRPr lang="en-CA" sz="2800" dirty="0" smtClean="0"/>
          </a:p>
          <a:p>
            <a:r>
              <a:rPr lang="en-CA" sz="2800" dirty="0" smtClean="0"/>
              <a:t>best arrival </a:t>
            </a:r>
            <a:r>
              <a:rPr lang="en-CA" sz="2800" dirty="0" smtClean="0"/>
              <a:t>point</a:t>
            </a:r>
          </a:p>
          <a:p>
            <a:endParaRPr lang="en-CA" sz="2800" dirty="0" smtClean="0"/>
          </a:p>
          <a:p>
            <a:r>
              <a:rPr lang="en-CA" sz="2800" dirty="0" smtClean="0"/>
              <a:t>candidate best arrival </a:t>
            </a:r>
            <a:r>
              <a:rPr lang="en-CA" sz="2800" dirty="0" smtClean="0"/>
              <a:t>point</a:t>
            </a:r>
          </a:p>
          <a:p>
            <a:endParaRPr lang="en-CA" sz="2800" dirty="0" smtClean="0"/>
          </a:p>
          <a:p>
            <a:r>
              <a:rPr lang="en-CA" sz="2800" dirty="0" smtClean="0"/>
              <a:t>defender capture set</a:t>
            </a:r>
          </a:p>
        </p:txBody>
      </p:sp>
      <p:sp>
        <p:nvSpPr>
          <p:cNvPr id="72" name="Freeform 71"/>
          <p:cNvSpPr/>
          <p:nvPr/>
        </p:nvSpPr>
        <p:spPr>
          <a:xfrm>
            <a:off x="2298065" y="240268"/>
            <a:ext cx="6489304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4790255" y="2036942"/>
                <a:ext cx="5536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255" y="2036942"/>
                <a:ext cx="55367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Plus 73"/>
          <p:cNvSpPr/>
          <p:nvPr/>
        </p:nvSpPr>
        <p:spPr>
          <a:xfrm>
            <a:off x="6563207" y="402088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2" idx="7"/>
            <a:endCxn id="74" idx="2"/>
          </p:cNvCxnSpPr>
          <p:nvPr/>
        </p:nvCxnSpPr>
        <p:spPr>
          <a:xfrm>
            <a:off x="3502071" y="4092015"/>
            <a:ext cx="3101537" cy="812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715607" y="240268"/>
            <a:ext cx="375309" cy="38210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6-Point Star 76"/>
          <p:cNvSpPr/>
          <p:nvPr/>
        </p:nvSpPr>
        <p:spPr>
          <a:xfrm>
            <a:off x="3933134" y="1811212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6-Point Star 77"/>
          <p:cNvSpPr/>
          <p:nvPr/>
        </p:nvSpPr>
        <p:spPr>
          <a:xfrm>
            <a:off x="289005" y="1115395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lus 78"/>
          <p:cNvSpPr/>
          <p:nvPr/>
        </p:nvSpPr>
        <p:spPr>
          <a:xfrm>
            <a:off x="264622" y="1952446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>
            <a:spLocks noChangeAspect="1"/>
          </p:cNvSpPr>
          <p:nvPr/>
        </p:nvSpPr>
        <p:spPr>
          <a:xfrm>
            <a:off x="222911" y="199846"/>
            <a:ext cx="388221" cy="31544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81" name="Oval 80"/>
          <p:cNvSpPr/>
          <p:nvPr/>
        </p:nvSpPr>
        <p:spPr>
          <a:xfrm>
            <a:off x="4824969" y="21336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443969" y="2438400"/>
            <a:ext cx="609600" cy="609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43175" y="5381446"/>
            <a:ext cx="288000" cy="2643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mo</cp:lastModifiedBy>
  <cp:revision>15</cp:revision>
  <dcterms:created xsi:type="dcterms:W3CDTF">2014-01-22T20:40:57Z</dcterms:created>
  <dcterms:modified xsi:type="dcterms:W3CDTF">2014-10-25T22:46:12Z</dcterms:modified>
</cp:coreProperties>
</file>