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0" y="624"/>
      </p:cViewPr>
      <p:guideLst>
        <p:guide orient="horz" pos="115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0E5B3-707C-4AC4-95EC-D94D298F9255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ABF7A-DAE5-440E-B5C1-F74535A8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0" y="685800"/>
            <a:ext cx="10287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BF7A-DAE5-440E-B5C1-F74535A82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36230"/>
            <a:ext cx="932688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072640"/>
            <a:ext cx="76809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146477"/>
            <a:ext cx="246888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146477"/>
            <a:ext cx="722376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4" y="2350349"/>
            <a:ext cx="9326880" cy="72644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4" y="1550247"/>
            <a:ext cx="9326880" cy="8001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853443"/>
            <a:ext cx="4846320" cy="2413847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853443"/>
            <a:ext cx="4846320" cy="2413847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818727"/>
            <a:ext cx="4848226" cy="34120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1159933"/>
            <a:ext cx="4848226" cy="210735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818727"/>
            <a:ext cx="4850130" cy="34120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1159933"/>
            <a:ext cx="4850130" cy="210735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45627"/>
            <a:ext cx="3609974" cy="6197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1" y="145629"/>
            <a:ext cx="6134101" cy="312166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765389"/>
            <a:ext cx="3609974" cy="2501900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2560320"/>
            <a:ext cx="6583680" cy="3022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326813"/>
            <a:ext cx="6583680" cy="21945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2862580"/>
            <a:ext cx="6583680" cy="429260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46474"/>
            <a:ext cx="987552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53443"/>
            <a:ext cx="987552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3390057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70AC-9124-4AE2-AF64-8F391ADE0642}" type="datetimeFigureOut">
              <a:rPr lang="en-US" smtClean="0"/>
              <a:t>09/16/15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3390057"/>
            <a:ext cx="34747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3390057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645474" y="437681"/>
            <a:ext cx="2618508" cy="89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7768" y="1332397"/>
            <a:ext cx="264621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37854" y="486175"/>
            <a:ext cx="2626128" cy="270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5474" y="2272430"/>
            <a:ext cx="259842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17768" y="1429383"/>
            <a:ext cx="2646214" cy="170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17767" y="437681"/>
            <a:ext cx="2626128" cy="89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2573" y="2641663"/>
            <a:ext cx="2294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Pair-wise outcomes</a:t>
            </a:r>
            <a:endParaRPr lang="en-US" sz="32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766047" y="485118"/>
            <a:ext cx="2618508" cy="894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58427" y="533611"/>
            <a:ext cx="2626128" cy="2700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66048" y="2319866"/>
            <a:ext cx="2598420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738341" y="1476819"/>
            <a:ext cx="2646214" cy="1708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84675" y="817752"/>
            <a:ext cx="214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Maximum matching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-76200" y="177225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77225"/>
                <a:ext cx="71801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-117907" y="1015425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907" y="1015425"/>
                <a:ext cx="72750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-76200" y="2057400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057400"/>
                <a:ext cx="72750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-41707" y="2920425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07" y="2920425"/>
                <a:ext cx="727507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6048053" y="270521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053" y="270521"/>
                <a:ext cx="71801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019800" y="1114439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114439"/>
                <a:ext cx="72750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6042733" y="2154215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3" y="2154215"/>
                <a:ext cx="727507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6048054" y="2996625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054" y="2996625"/>
                <a:ext cx="727507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333109" y="222650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09" y="222650"/>
                <a:ext cx="718017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304856" y="1066568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856" y="1066568"/>
                <a:ext cx="727507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3327788" y="2106344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788" y="2106344"/>
                <a:ext cx="727507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3333110" y="2948754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10" y="2948754"/>
                <a:ext cx="727507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9483293" y="304800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293" y="304800"/>
                <a:ext cx="718017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455040" y="1148718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040" y="1148718"/>
                <a:ext cx="727507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9477972" y="2188494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972" y="2188494"/>
                <a:ext cx="727507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9483293" y="3030904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293" y="3030904"/>
                <a:ext cx="727507" cy="58477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6-Point Star 74"/>
          <p:cNvSpPr/>
          <p:nvPr/>
        </p:nvSpPr>
        <p:spPr>
          <a:xfrm>
            <a:off x="3124200" y="3013286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6" name="Plus 75"/>
          <p:cNvSpPr/>
          <p:nvPr/>
        </p:nvSpPr>
        <p:spPr>
          <a:xfrm>
            <a:off x="442831" y="301328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7" name="6-Point Star 76"/>
          <p:cNvSpPr/>
          <p:nvPr/>
        </p:nvSpPr>
        <p:spPr>
          <a:xfrm>
            <a:off x="3124200" y="213360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8" name="Plus 77"/>
          <p:cNvSpPr/>
          <p:nvPr/>
        </p:nvSpPr>
        <p:spPr>
          <a:xfrm>
            <a:off x="442831" y="21336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7" name="6-Point Star 106"/>
          <p:cNvSpPr/>
          <p:nvPr/>
        </p:nvSpPr>
        <p:spPr>
          <a:xfrm>
            <a:off x="3127956" y="1172377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8" name="Plus 107"/>
          <p:cNvSpPr/>
          <p:nvPr/>
        </p:nvSpPr>
        <p:spPr>
          <a:xfrm>
            <a:off x="446587" y="117237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9" name="6-Point Star 108"/>
          <p:cNvSpPr/>
          <p:nvPr/>
        </p:nvSpPr>
        <p:spPr>
          <a:xfrm>
            <a:off x="3128609" y="29023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0" name="Plus 109"/>
          <p:cNvSpPr/>
          <p:nvPr/>
        </p:nvSpPr>
        <p:spPr>
          <a:xfrm>
            <a:off x="447240" y="29023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1" name="6-Point Star 120"/>
          <p:cNvSpPr/>
          <p:nvPr/>
        </p:nvSpPr>
        <p:spPr>
          <a:xfrm>
            <a:off x="9254636" y="3044362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2" name="Plus 121"/>
          <p:cNvSpPr/>
          <p:nvPr/>
        </p:nvSpPr>
        <p:spPr>
          <a:xfrm>
            <a:off x="6573267" y="3044362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3" name="6-Point Star 122"/>
          <p:cNvSpPr/>
          <p:nvPr/>
        </p:nvSpPr>
        <p:spPr>
          <a:xfrm>
            <a:off x="9254636" y="2164676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4" name="Plus 123"/>
          <p:cNvSpPr/>
          <p:nvPr/>
        </p:nvSpPr>
        <p:spPr>
          <a:xfrm>
            <a:off x="6573267" y="216467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5" name="6-Point Star 124"/>
          <p:cNvSpPr/>
          <p:nvPr/>
        </p:nvSpPr>
        <p:spPr>
          <a:xfrm>
            <a:off x="9258392" y="1203453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6" name="Plus 125"/>
          <p:cNvSpPr/>
          <p:nvPr/>
        </p:nvSpPr>
        <p:spPr>
          <a:xfrm>
            <a:off x="6577023" y="1203453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7" name="6-Point Star 126"/>
          <p:cNvSpPr/>
          <p:nvPr/>
        </p:nvSpPr>
        <p:spPr>
          <a:xfrm>
            <a:off x="9259045" y="321306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8" name="Plus 127"/>
          <p:cNvSpPr/>
          <p:nvPr/>
        </p:nvSpPr>
        <p:spPr>
          <a:xfrm>
            <a:off x="6577676" y="32130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9" name="Right Arrow 128"/>
          <p:cNvSpPr/>
          <p:nvPr/>
        </p:nvSpPr>
        <p:spPr>
          <a:xfrm>
            <a:off x="4061739" y="1948934"/>
            <a:ext cx="2116699" cy="39379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8822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mo</cp:lastModifiedBy>
  <cp:revision>9</cp:revision>
  <dcterms:created xsi:type="dcterms:W3CDTF">2013-09-18T19:57:29Z</dcterms:created>
  <dcterms:modified xsi:type="dcterms:W3CDTF">2015-09-16T23:24:48Z</dcterms:modified>
</cp:coreProperties>
</file>