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-9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68194-EFD6-114B-9F99-BB50FD5BB708}" type="datetimeFigureOut">
              <a:rPr lang="en-US" smtClean="0"/>
              <a:pPr/>
              <a:t>8/26/10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EDD6-178C-CF4F-BF45-9504FD3B18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.png"/><Relationship Id="rId12" Type="http://schemas.openxmlformats.org/officeDocument/2006/relationships/image" Target="../media/image4.pdf"/><Relationship Id="rId13" Type="http://schemas.openxmlformats.org/officeDocument/2006/relationships/image" Target="../media/image12.png"/><Relationship Id="rId14" Type="http://schemas.openxmlformats.org/officeDocument/2006/relationships/image" Target="../media/image5.pdf"/><Relationship Id="rId15" Type="http://schemas.openxmlformats.org/officeDocument/2006/relationships/image" Target="../media/image14.png"/><Relationship Id="rId16" Type="http://schemas.openxmlformats.org/officeDocument/2006/relationships/image" Target="../media/image6.pdf"/><Relationship Id="rId17" Type="http://schemas.openxmlformats.org/officeDocument/2006/relationships/image" Target="../media/image16.png"/><Relationship Id="rId18" Type="http://schemas.openxmlformats.org/officeDocument/2006/relationships/image" Target="../media/image7.pdf"/><Relationship Id="rId19" Type="http://schemas.openxmlformats.org/officeDocument/2006/relationships/image" Target="../media/image8.png"/><Relationship Id="rId20" Type="http://schemas.openxmlformats.org/officeDocument/2006/relationships/image" Target="../media/image9.pdf"/><Relationship Id="rId2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7" Type="http://schemas.openxmlformats.org/officeDocument/2006/relationships/image" Target="../media/image6.png"/><Relationship Id="rId8" Type="http://schemas.openxmlformats.org/officeDocument/2006/relationships/image" Target="../media/image2.pdf"/><Relationship Id="rId9" Type="http://schemas.openxmlformats.org/officeDocument/2006/relationships/image" Target="../media/image81.png"/><Relationship Id="rId10" Type="http://schemas.openxmlformats.org/officeDocument/2006/relationships/image" Target="../media/image3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415654" y="1239257"/>
            <a:ext cx="3934021" cy="3932238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0626" tIns="45313" rIns="90626" bIns="45313">
            <a:prstTxWarp prst="textNoShape">
              <a:avLst/>
            </a:prstTxWarp>
            <a:spAutoFit/>
          </a:bodyPr>
          <a:lstStyle/>
          <a:p>
            <a:pPr defTabSz="2925763"/>
            <a:endParaRPr lang="en-US">
              <a:solidFill>
                <a:schemeClr val="tx1"/>
              </a:solidFill>
              <a:latin typeface="Times New Roman" charset="0"/>
              <a:ea typeface="Arial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236271" y="2683700"/>
            <a:ext cx="822325" cy="8223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rgbClr val="008000"/>
            </a:solidFill>
            <a:round/>
            <a:headEnd/>
            <a:tailEnd type="triangle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lIns="90626" tIns="45313" rIns="90626" bIns="45313">
            <a:prstTxWarp prst="textNoShape">
              <a:avLst/>
            </a:prstTxWarp>
            <a:spAutoFit/>
          </a:bodyPr>
          <a:lstStyle/>
          <a:p>
            <a:pPr defTabSz="2925763"/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617271" y="3053588"/>
            <a:ext cx="76200" cy="762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4B843F"/>
            </a:solidFill>
            <a:round/>
            <a:headEnd/>
            <a:tailEnd type="triangl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lIns="90626" tIns="45313" rIns="90626" bIns="45313">
            <a:prstTxWarp prst="textNoShape">
              <a:avLst/>
            </a:prstTxWarp>
            <a:spAutoFit/>
          </a:bodyPr>
          <a:lstStyle/>
          <a:p>
            <a:pPr defTabSz="2925763"/>
            <a:endParaRPr lang="en-US"/>
          </a:p>
        </p:txBody>
      </p:sp>
      <p:sp>
        <p:nvSpPr>
          <p:cNvPr id="8" name="Isosceles Triangle 7"/>
          <p:cNvSpPr>
            <a:spLocks noChangeArrowheads="1"/>
          </p:cNvSpPr>
          <p:nvPr/>
        </p:nvSpPr>
        <p:spPr bwMode="auto">
          <a:xfrm>
            <a:off x="5217236" y="3592081"/>
            <a:ext cx="92075" cy="90487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lIns="90626" tIns="45313" rIns="90626" bIns="45313">
            <a:prstTxWarp prst="textNoShape">
              <a:avLst/>
            </a:prstTxWarp>
            <a:spAutoFit/>
          </a:bodyPr>
          <a:lstStyle/>
          <a:p>
            <a:pPr defTabSz="2925763"/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898521" y="1896162"/>
            <a:ext cx="547687" cy="549275"/>
          </a:xfrm>
          <a:prstGeom prst="ellipse">
            <a:avLst/>
          </a:prstGeom>
          <a:solidFill>
            <a:srgbClr val="FF0000">
              <a:alpha val="27000"/>
            </a:srgbClr>
          </a:solidFill>
          <a:ln w="9525">
            <a:solidFill>
              <a:srgbClr val="4B843F"/>
            </a:solidFill>
            <a:prstDash val="dash"/>
            <a:round/>
            <a:headEnd/>
            <a:tailEnd type="triangle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lIns="90626" tIns="45313" rIns="90626" bIns="45313">
            <a:prstTxWarp prst="textNoShape">
              <a:avLst/>
            </a:prstTxWarp>
            <a:spAutoFit/>
          </a:bodyPr>
          <a:lstStyle/>
          <a:p>
            <a:pPr defTabSz="2925763"/>
            <a:endParaRPr lang="en-US"/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 rot="16200000" flipH="1">
            <a:off x="4684209" y="1683436"/>
            <a:ext cx="355600" cy="231775"/>
          </a:xfrm>
          <a:prstGeom prst="straightConnector1">
            <a:avLst/>
          </a:prstGeom>
          <a:noFill/>
          <a:ln w="19050">
            <a:solidFill>
              <a:srgbClr val="4E8542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911191" y="1335675"/>
            <a:ext cx="1524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altLang="zh-CN" sz="1600" dirty="0">
                <a:solidFill>
                  <a:srgbClr val="3366FF"/>
                </a:solidFill>
                <a:ea typeface="宋体" charset="-122"/>
                <a:cs typeface="宋体" charset="-122"/>
              </a:rPr>
              <a:t>Capture</a:t>
            </a:r>
            <a:r>
              <a:rPr kumimoji="1" lang="en-US" altLang="zh-CN" sz="1600" dirty="0" smtClean="0">
                <a:solidFill>
                  <a:srgbClr val="3366FF"/>
                </a:solidFill>
                <a:ea typeface="宋体" charset="-122"/>
                <a:cs typeface="宋体" charset="-122"/>
              </a:rPr>
              <a:t> </a:t>
            </a:r>
            <a:r>
              <a:rPr kumimoji="1" lang="en-US" sz="1600" dirty="0" smtClean="0">
                <a:solidFill>
                  <a:srgbClr val="3366FF"/>
                </a:solidFill>
                <a:ea typeface="宋体" charset="-122"/>
                <a:cs typeface="宋体" charset="-122"/>
              </a:rPr>
              <a:t>Region</a:t>
            </a:r>
            <a:endParaRPr lang="en-US" sz="1600" dirty="0">
              <a:solidFill>
                <a:srgbClr val="3366FF"/>
              </a:solidFill>
            </a:endParaRPr>
          </a:p>
        </p:txBody>
      </p:sp>
      <p:cxnSp>
        <p:nvCxnSpPr>
          <p:cNvPr id="17" name="Straight Arrow Connector 16"/>
          <p:cNvCxnSpPr>
            <a:cxnSpLocks noChangeShapeType="1"/>
            <a:stCxn id="18" idx="0"/>
            <a:endCxn id="33" idx="1"/>
          </p:cNvCxnSpPr>
          <p:nvPr/>
        </p:nvCxnSpPr>
        <p:spPr bwMode="auto">
          <a:xfrm rot="5400000" flipH="1" flipV="1">
            <a:off x="4843843" y="2188115"/>
            <a:ext cx="267349" cy="280531"/>
          </a:xfrm>
          <a:prstGeom prst="straightConnector1">
            <a:avLst/>
          </a:prstGeom>
          <a:noFill/>
          <a:ln w="19050">
            <a:solidFill>
              <a:srgbClr val="C0000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341952" y="2462054"/>
            <a:ext cx="990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altLang="zh-CN" sz="1600" dirty="0">
                <a:solidFill>
                  <a:srgbClr val="3366FF"/>
                </a:solidFill>
                <a:ea typeface="宋体" charset="-122"/>
                <a:cs typeface="宋体" charset="-122"/>
              </a:rPr>
              <a:t>D</a:t>
            </a:r>
            <a:r>
              <a:rPr kumimoji="1" lang="en-US" altLang="zh-CN" sz="1600" dirty="0" smtClean="0">
                <a:solidFill>
                  <a:srgbClr val="3366FF"/>
                </a:solidFill>
                <a:ea typeface="宋体" charset="-122"/>
                <a:cs typeface="宋体" charset="-122"/>
              </a:rPr>
              <a:t>efender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799430" y="3279446"/>
            <a:ext cx="9906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  <a:ea typeface="宋体" charset="-122"/>
                <a:cs typeface="宋体" charset="-122"/>
              </a:rPr>
              <a:t>A</a:t>
            </a:r>
            <a:r>
              <a:rPr kumimoji="1" lang="en-US" altLang="zh-CN" sz="1600" dirty="0" smtClean="0">
                <a:solidFill>
                  <a:srgbClr val="C00000"/>
                </a:solidFill>
                <a:ea typeface="宋体" charset="-122"/>
                <a:cs typeface="宋体" charset="-122"/>
              </a:rPr>
              <a:t>ttacker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cxnSpLocks noChangeShapeType="1"/>
            <a:endCxn id="7" idx="2"/>
          </p:cNvCxnSpPr>
          <p:nvPr/>
        </p:nvCxnSpPr>
        <p:spPr bwMode="auto">
          <a:xfrm>
            <a:off x="3156163" y="2745534"/>
            <a:ext cx="461108" cy="346154"/>
          </a:xfrm>
          <a:prstGeom prst="straightConnector1">
            <a:avLst/>
          </a:prstGeom>
          <a:noFill/>
          <a:ln w="19050">
            <a:solidFill>
              <a:srgbClr val="4E8542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728394" y="2489471"/>
            <a:ext cx="533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altLang="zh-CN" sz="1600" dirty="0">
                <a:solidFill>
                  <a:srgbClr val="C00000"/>
                </a:solidFill>
                <a:ea typeface="宋体" charset="-122"/>
                <a:cs typeface="宋体" charset="-122"/>
              </a:rPr>
              <a:t>F</a:t>
            </a:r>
            <a:r>
              <a:rPr kumimoji="1" lang="en-US" altLang="zh-CN" sz="1600" dirty="0" smtClean="0">
                <a:solidFill>
                  <a:srgbClr val="C00000"/>
                </a:solidFill>
                <a:ea typeface="宋体" charset="-122"/>
                <a:cs typeface="宋体" charset="-122"/>
              </a:rPr>
              <a:t>lag</a:t>
            </a:r>
            <a:endParaRPr lang="en-US" sz="16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cxnSpLocks noChangeShapeType="1"/>
            <a:endCxn id="6" idx="4"/>
          </p:cNvCxnSpPr>
          <p:nvPr/>
        </p:nvCxnSpPr>
        <p:spPr bwMode="auto">
          <a:xfrm flipV="1">
            <a:off x="3417620" y="3506025"/>
            <a:ext cx="229814" cy="210718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3034772" y="3707638"/>
            <a:ext cx="11682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kumimoji="1" lang="en-US" altLang="zh-CN" sz="1600" dirty="0" smtClean="0">
                <a:solidFill>
                  <a:srgbClr val="3B6431"/>
                </a:solidFill>
                <a:ea typeface="宋体" charset="-122"/>
                <a:cs typeface="宋体" charset="-122"/>
              </a:rPr>
              <a:t>Flag Region</a:t>
            </a:r>
            <a:endParaRPr lang="en-US" sz="1600" dirty="0">
              <a:solidFill>
                <a:srgbClr val="3B643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 rot="5400000">
            <a:off x="5180302" y="1989031"/>
            <a:ext cx="179387" cy="152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 noChangeShapeType="1"/>
            <a:stCxn id="7" idx="3"/>
            <a:endCxn id="6" idx="3"/>
          </p:cNvCxnSpPr>
          <p:nvPr/>
        </p:nvCxnSpPr>
        <p:spPr bwMode="auto">
          <a:xfrm rot="5400000">
            <a:off x="3359302" y="3116294"/>
            <a:ext cx="266700" cy="271462"/>
          </a:xfrm>
          <a:prstGeom prst="line">
            <a:avLst/>
          </a:prstGeom>
          <a:noFill/>
          <a:ln w="25400">
            <a:solidFill>
              <a:srgbClr val="1B587C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33" name="Rectangle 32"/>
          <p:cNvSpPr/>
          <p:nvPr/>
        </p:nvSpPr>
        <p:spPr>
          <a:xfrm>
            <a:off x="5117783" y="2145586"/>
            <a:ext cx="80775" cy="982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 bwMode="auto">
          <a:xfrm>
            <a:off x="5606717" y="1251165"/>
            <a:ext cx="733621" cy="39037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0626" tIns="45313" rIns="90626" bIns="45313">
            <a:prstTxWarp prst="textNoShape">
              <a:avLst/>
            </a:prstTxWarp>
            <a:spAutoFit/>
          </a:bodyPr>
          <a:lstStyle/>
          <a:p>
            <a:pPr defTabSz="2925763"/>
            <a:endParaRPr lang="en-US">
              <a:solidFill>
                <a:schemeClr val="tx1"/>
              </a:solidFill>
              <a:latin typeface="Times New Roman" charset="0"/>
              <a:ea typeface="Arial" charset="0"/>
            </a:endParaRPr>
          </a:p>
        </p:txBody>
      </p:sp>
      <p:cxnSp>
        <p:nvCxnSpPr>
          <p:cNvPr id="35" name="Straight Connector 34"/>
          <p:cNvCxnSpPr>
            <a:cxnSpLocks noChangeShapeType="1"/>
            <a:endCxn id="7" idx="0"/>
          </p:cNvCxnSpPr>
          <p:nvPr/>
        </p:nvCxnSpPr>
        <p:spPr bwMode="auto">
          <a:xfrm rot="5400000">
            <a:off x="3536545" y="2929731"/>
            <a:ext cx="242684" cy="5031"/>
          </a:xfrm>
          <a:prstGeom prst="line">
            <a:avLst/>
          </a:prstGeom>
          <a:noFill/>
          <a:ln w="25400">
            <a:solidFill>
              <a:srgbClr val="1B587C"/>
            </a:solidFill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38" name="Right Triangle 37"/>
          <p:cNvSpPr/>
          <p:nvPr/>
        </p:nvSpPr>
        <p:spPr>
          <a:xfrm>
            <a:off x="3669740" y="2810904"/>
            <a:ext cx="112053" cy="93385"/>
          </a:xfrm>
          <a:prstGeom prst="rtTriangl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4345322" y="4420353"/>
            <a:ext cx="9906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altLang="zh-CN" sz="1600" dirty="0" smtClean="0">
                <a:solidFill>
                  <a:srgbClr val="3B6431"/>
                </a:solidFill>
                <a:ea typeface="宋体" charset="-122"/>
                <a:cs typeface="宋体" charset="-122"/>
              </a:rPr>
              <a:t>Return Region</a:t>
            </a:r>
            <a:endParaRPr lang="en-US" sz="1600" dirty="0">
              <a:solidFill>
                <a:srgbClr val="3B6431"/>
              </a:solidFill>
            </a:endParaRPr>
          </a:p>
        </p:txBody>
      </p:sp>
      <p:cxnSp>
        <p:nvCxnSpPr>
          <p:cNvPr id="42" name="Straight Arrow Connector 41"/>
          <p:cNvCxnSpPr>
            <a:cxnSpLocks noChangeShapeType="1"/>
          </p:cNvCxnSpPr>
          <p:nvPr/>
        </p:nvCxnSpPr>
        <p:spPr bwMode="auto">
          <a:xfrm>
            <a:off x="5061065" y="4603908"/>
            <a:ext cx="513577" cy="317510"/>
          </a:xfrm>
          <a:prstGeom prst="straightConnector1">
            <a:avLst/>
          </a:prstGeom>
          <a:noFill/>
          <a:ln w="19050">
            <a:solidFill>
              <a:srgbClr val="0070C0"/>
            </a:solidFill>
            <a:round/>
            <a:headEnd/>
            <a:tailEnd type="arrow" w="med" len="med"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</p:cxnSp>
      <p:pic>
        <p:nvPicPr>
          <p:cNvPr id="51" name="Picture 50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305425" y="2046288"/>
            <a:ext cx="203200" cy="165100"/>
          </a:xfrm>
          <a:prstGeom prst="rect">
            <a:avLst/>
          </a:prstGeom>
        </p:spPr>
      </p:pic>
      <p:pic>
        <p:nvPicPr>
          <p:cNvPr id="52" name="Picture 51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272318" y="3073581"/>
            <a:ext cx="215900" cy="203200"/>
          </a:xfrm>
          <a:prstGeom prst="rect">
            <a:avLst/>
          </a:prstGeom>
        </p:spPr>
      </p:pic>
      <p:pic>
        <p:nvPicPr>
          <p:cNvPr id="53" name="Picture 52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3676765" y="3238201"/>
            <a:ext cx="190500" cy="190500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993826" y="1931257"/>
            <a:ext cx="190500" cy="190500"/>
          </a:xfrm>
          <a:prstGeom prst="rect">
            <a:avLst/>
          </a:prstGeom>
        </p:spPr>
      </p:pic>
      <p:pic>
        <p:nvPicPr>
          <p:cNvPr id="55" name="Picture 54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4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638582" y="4863263"/>
            <a:ext cx="190500" cy="190500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6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2895950" y="1575557"/>
            <a:ext cx="203200" cy="190500"/>
          </a:xfrm>
          <a:prstGeom prst="rect">
            <a:avLst/>
          </a:prstGeom>
        </p:spPr>
      </p:pic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2420145" y="1254612"/>
            <a:ext cx="1524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kumimoji="1"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宋体" charset="-122"/>
                <a:cs typeface="宋体" charset="-122"/>
              </a:rPr>
              <a:t>Game Domain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6" name="Picture 35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5140385" y="2231261"/>
            <a:ext cx="254000" cy="241300"/>
          </a:xfrm>
          <a:prstGeom prst="rect">
            <a:avLst/>
          </a:prstGeom>
        </p:spPr>
      </p:pic>
      <p:pic>
        <p:nvPicPr>
          <p:cNvPr id="37" name="Picture 36" descr="latex-image-1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5291138" y="3727450"/>
            <a:ext cx="254000" cy="20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Haomiao Huang</dc:creator>
  <cp:lastModifiedBy>Haomiao Huang</cp:lastModifiedBy>
  <cp:revision>7</cp:revision>
  <dcterms:created xsi:type="dcterms:W3CDTF">2010-08-27T03:02:23Z</dcterms:created>
  <dcterms:modified xsi:type="dcterms:W3CDTF">2010-08-27T03:03:46Z</dcterms:modified>
</cp:coreProperties>
</file>