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1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8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2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8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8C529-70A1-4111-AAD9-FF7F11B15D38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59F6C-1767-4395-9A4E-CA442E61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/>
          <p:cNvSpPr/>
          <p:nvPr/>
        </p:nvSpPr>
        <p:spPr>
          <a:xfrm rot="15374851">
            <a:off x="3391029" y="36965"/>
            <a:ext cx="5460135" cy="6613785"/>
          </a:xfrm>
          <a:prstGeom prst="arc">
            <a:avLst>
              <a:gd name="adj1" fmla="val 16731680"/>
              <a:gd name="adj2" fmla="val 3216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21421249">
            <a:off x="-1279021" y="2008631"/>
            <a:ext cx="4114800" cy="3200400"/>
          </a:xfrm>
          <a:prstGeom prst="arc">
            <a:avLst>
              <a:gd name="adj1" fmla="val 16145960"/>
              <a:gd name="adj2" fmla="val 2795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5374851">
            <a:off x="3721836" y="341765"/>
            <a:ext cx="5460135" cy="6613785"/>
          </a:xfrm>
          <a:prstGeom prst="arc">
            <a:avLst>
              <a:gd name="adj1" fmla="val 17138331"/>
              <a:gd name="adj2" fmla="val 21488488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21421249">
            <a:off x="-1834938" y="449245"/>
            <a:ext cx="6185188" cy="5789228"/>
          </a:xfrm>
          <a:prstGeom prst="arc">
            <a:avLst>
              <a:gd name="adj1" fmla="val 15682834"/>
              <a:gd name="adj2" fmla="val 218411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04800" y="354952"/>
            <a:ext cx="5638800" cy="5360048"/>
            <a:chOff x="304800" y="354952"/>
            <a:chExt cx="5638800" cy="5360048"/>
          </a:xfrm>
        </p:grpSpPr>
        <p:sp>
          <p:nvSpPr>
            <p:cNvPr id="5" name="Freeform 4"/>
            <p:cNvSpPr/>
            <p:nvPr/>
          </p:nvSpPr>
          <p:spPr>
            <a:xfrm>
              <a:off x="668055" y="3343857"/>
              <a:ext cx="5046945" cy="466143"/>
            </a:xfrm>
            <a:custGeom>
              <a:avLst/>
              <a:gdLst>
                <a:gd name="connsiteX0" fmla="*/ 0 w 7866345"/>
                <a:gd name="connsiteY0" fmla="*/ 0 h 1390830"/>
                <a:gd name="connsiteX1" fmla="*/ 1578279 w 7866345"/>
                <a:gd name="connsiteY1" fmla="*/ 1390389 h 1390830"/>
                <a:gd name="connsiteX2" fmla="*/ 5386191 w 7866345"/>
                <a:gd name="connsiteY2" fmla="*/ 150313 h 1390830"/>
                <a:gd name="connsiteX3" fmla="*/ 7866345 w 7866345"/>
                <a:gd name="connsiteY3" fmla="*/ 87682 h 139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6345" h="1390830">
                  <a:moveTo>
                    <a:pt x="0" y="0"/>
                  </a:moveTo>
                  <a:cubicBezTo>
                    <a:pt x="340290" y="682668"/>
                    <a:pt x="680581" y="1365337"/>
                    <a:pt x="1578279" y="1390389"/>
                  </a:cubicBezTo>
                  <a:cubicBezTo>
                    <a:pt x="2475977" y="1415441"/>
                    <a:pt x="4338180" y="367431"/>
                    <a:pt x="5386191" y="150313"/>
                  </a:cubicBezTo>
                  <a:cubicBezTo>
                    <a:pt x="6434202" y="-66805"/>
                    <a:pt x="7150273" y="10438"/>
                    <a:pt x="7866345" y="87682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03398" y="3608831"/>
              <a:ext cx="73152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8055" y="354952"/>
              <a:ext cx="5046945" cy="53600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962400" y="1981200"/>
              <a:ext cx="73152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54951" y="3532631"/>
              <a:ext cx="73152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06824" y="3343859"/>
              <a:ext cx="73152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638800" y="31242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124200"/>
                  <a:ext cx="3048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04800" y="31242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124200"/>
                  <a:ext cx="3048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81400" y="1764268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1764268"/>
                  <a:ext cx="2286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67000" y="3581400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81400"/>
                  <a:ext cx="2286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5135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71800" y="359306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3593068"/>
                  <a:ext cx="8382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962400" y="3408402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08402"/>
                  <a:ext cx="8382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Freeform 23"/>
            <p:cNvSpPr/>
            <p:nvPr/>
          </p:nvSpPr>
          <p:spPr>
            <a:xfrm>
              <a:off x="4008120" y="2019300"/>
              <a:ext cx="1714500" cy="1371600"/>
            </a:xfrm>
            <a:custGeom>
              <a:avLst/>
              <a:gdLst>
                <a:gd name="connsiteX0" fmla="*/ 0 w 1714500"/>
                <a:gd name="connsiteY0" fmla="*/ 0 h 1371600"/>
                <a:gd name="connsiteX1" fmla="*/ 1043940 w 1714500"/>
                <a:gd name="connsiteY1" fmla="*/ 434340 h 1371600"/>
                <a:gd name="connsiteX2" fmla="*/ 1714500 w 1714500"/>
                <a:gd name="connsiteY2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0" h="1371600">
                  <a:moveTo>
                    <a:pt x="0" y="0"/>
                  </a:moveTo>
                  <a:cubicBezTo>
                    <a:pt x="379095" y="102870"/>
                    <a:pt x="758190" y="205740"/>
                    <a:pt x="1043940" y="434340"/>
                  </a:cubicBezTo>
                  <a:cubicBezTo>
                    <a:pt x="1329690" y="662940"/>
                    <a:pt x="1522095" y="1017270"/>
                    <a:pt x="1714500" y="1371600"/>
                  </a:cubicBezTo>
                </a:path>
              </a:pathLst>
            </a:custGeom>
            <a:ln w="127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639410" y="1981200"/>
                  <a:ext cx="1151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410" y="1981200"/>
                  <a:ext cx="115179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371600" y="3400782"/>
                  <a:ext cx="11399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3400782"/>
                  <a:ext cx="113999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806152" y="4419600"/>
                  <a:ext cx="2884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𝒫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/>
                    <a:t>lies along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𝒫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152" y="4419600"/>
                  <a:ext cx="288431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 25"/>
            <p:cNvSpPr/>
            <p:nvPr/>
          </p:nvSpPr>
          <p:spPr>
            <a:xfrm>
              <a:off x="3642360" y="3444240"/>
              <a:ext cx="379043" cy="937260"/>
            </a:xfrm>
            <a:custGeom>
              <a:avLst/>
              <a:gdLst>
                <a:gd name="connsiteX0" fmla="*/ 0 w 379043"/>
                <a:gd name="connsiteY0" fmla="*/ 937260 h 937260"/>
                <a:gd name="connsiteX1" fmla="*/ 373380 w 379043"/>
                <a:gd name="connsiteY1" fmla="*/ 579120 h 937260"/>
                <a:gd name="connsiteX2" fmla="*/ 190500 w 379043"/>
                <a:gd name="connsiteY2" fmla="*/ 0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043" h="937260">
                  <a:moveTo>
                    <a:pt x="0" y="937260"/>
                  </a:moveTo>
                  <a:cubicBezTo>
                    <a:pt x="170815" y="836295"/>
                    <a:pt x="341630" y="735330"/>
                    <a:pt x="373380" y="579120"/>
                  </a:cubicBezTo>
                  <a:cubicBezTo>
                    <a:pt x="405130" y="422910"/>
                    <a:pt x="297815" y="211455"/>
                    <a:pt x="1905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57656" y="2705100"/>
                  <a:ext cx="5279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656" y="2705100"/>
                  <a:ext cx="52790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079449" y="1295400"/>
                  <a:ext cx="532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449" y="1295400"/>
                  <a:ext cx="5323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TextBox 1024"/>
              <p:cNvSpPr txBox="1"/>
              <p:nvPr/>
            </p:nvSpPr>
            <p:spPr>
              <a:xfrm>
                <a:off x="1143000" y="990600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5" name="TextBox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990600"/>
                <a:ext cx="152400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5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14</cp:revision>
  <dcterms:created xsi:type="dcterms:W3CDTF">2013-06-10T21:24:35Z</dcterms:created>
  <dcterms:modified xsi:type="dcterms:W3CDTF">2013-06-11T00:23:01Z</dcterms:modified>
</cp:coreProperties>
</file>