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0972800" cy="36576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52" userDrawn="1">
          <p15:clr>
            <a:srgbClr val="A4A3A4"/>
          </p15:clr>
        </p15:guide>
        <p15:guide id="2" pos="345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474" y="984"/>
      </p:cViewPr>
      <p:guideLst>
        <p:guide orient="horz" pos="1152"/>
        <p:guide pos="345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E0E5B3-707C-4AC4-95EC-D94D298F9255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1714500" y="685800"/>
            <a:ext cx="10287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5ABF7A-DAE5-440E-B5C1-F74535A828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3802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1714500" y="685800"/>
            <a:ext cx="10287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5ABF7A-DAE5-440E-B5C1-F74535A8286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5325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1136230"/>
            <a:ext cx="9326880" cy="78401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45920" y="2072640"/>
            <a:ext cx="7680960" cy="9347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48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7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45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91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470AC-9124-4AE2-AF64-8F391ADE0642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76EB5-0A82-470E-8726-97D86F48D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245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470AC-9124-4AE2-AF64-8F391ADE0642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76EB5-0A82-470E-8726-97D86F48D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410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55280" y="146477"/>
            <a:ext cx="2468880" cy="31208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8640" y="146477"/>
            <a:ext cx="7223760" cy="31208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470AC-9124-4AE2-AF64-8F391ADE0642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76EB5-0A82-470E-8726-97D86F48D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629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470AC-9124-4AE2-AF64-8F391ADE0642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76EB5-0A82-470E-8726-97D86F48D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734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774" y="2350349"/>
            <a:ext cx="9326880" cy="726440"/>
          </a:xfrm>
        </p:spPr>
        <p:txBody>
          <a:bodyPr anchor="t"/>
          <a:lstStyle>
            <a:lvl1pPr algn="l">
              <a:defRPr sz="48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774" y="1550247"/>
            <a:ext cx="9326880" cy="800100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470AC-9124-4AE2-AF64-8F391ADE0642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76EB5-0A82-470E-8726-97D86F48D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034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8640" y="853443"/>
            <a:ext cx="4846320" cy="2413847"/>
          </a:xfrm>
        </p:spPr>
        <p:txBody>
          <a:bodyPr/>
          <a:lstStyle>
            <a:lvl1pPr>
              <a:defRPr sz="3360"/>
            </a:lvl1pPr>
            <a:lvl2pPr>
              <a:defRPr sz="2880"/>
            </a:lvl2pPr>
            <a:lvl3pPr>
              <a:defRPr sz="2400"/>
            </a:lvl3pPr>
            <a:lvl4pPr>
              <a:defRPr sz="2160"/>
            </a:lvl4pPr>
            <a:lvl5pPr>
              <a:defRPr sz="2160"/>
            </a:lvl5pPr>
            <a:lvl6pPr>
              <a:defRPr sz="2160"/>
            </a:lvl6pPr>
            <a:lvl7pPr>
              <a:defRPr sz="2160"/>
            </a:lvl7pPr>
            <a:lvl8pPr>
              <a:defRPr sz="2160"/>
            </a:lvl8pPr>
            <a:lvl9pPr>
              <a:defRPr sz="216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77840" y="853443"/>
            <a:ext cx="4846320" cy="2413847"/>
          </a:xfrm>
        </p:spPr>
        <p:txBody>
          <a:bodyPr/>
          <a:lstStyle>
            <a:lvl1pPr>
              <a:defRPr sz="3360"/>
            </a:lvl1pPr>
            <a:lvl2pPr>
              <a:defRPr sz="2880"/>
            </a:lvl2pPr>
            <a:lvl3pPr>
              <a:defRPr sz="2400"/>
            </a:lvl3pPr>
            <a:lvl4pPr>
              <a:defRPr sz="2160"/>
            </a:lvl4pPr>
            <a:lvl5pPr>
              <a:defRPr sz="2160"/>
            </a:lvl5pPr>
            <a:lvl6pPr>
              <a:defRPr sz="2160"/>
            </a:lvl6pPr>
            <a:lvl7pPr>
              <a:defRPr sz="2160"/>
            </a:lvl7pPr>
            <a:lvl8pPr>
              <a:defRPr sz="2160"/>
            </a:lvl8pPr>
            <a:lvl9pPr>
              <a:defRPr sz="216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470AC-9124-4AE2-AF64-8F391ADE0642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76EB5-0A82-470E-8726-97D86F48D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777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8641" y="818727"/>
            <a:ext cx="4848226" cy="341206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8641" y="1159933"/>
            <a:ext cx="4848226" cy="2107354"/>
          </a:xfrm>
        </p:spPr>
        <p:txBody>
          <a:bodyPr/>
          <a:lstStyle>
            <a:lvl1pPr>
              <a:defRPr sz="2880"/>
            </a:lvl1pPr>
            <a:lvl2pPr>
              <a:defRPr sz="2400"/>
            </a:lvl2pPr>
            <a:lvl3pPr>
              <a:defRPr sz="216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74032" y="818727"/>
            <a:ext cx="4850130" cy="341206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74032" y="1159933"/>
            <a:ext cx="4850130" cy="2107354"/>
          </a:xfrm>
        </p:spPr>
        <p:txBody>
          <a:bodyPr/>
          <a:lstStyle>
            <a:lvl1pPr>
              <a:defRPr sz="2880"/>
            </a:lvl1pPr>
            <a:lvl2pPr>
              <a:defRPr sz="2400"/>
            </a:lvl2pPr>
            <a:lvl3pPr>
              <a:defRPr sz="216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470AC-9124-4AE2-AF64-8F391ADE0642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76EB5-0A82-470E-8726-97D86F48D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719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470AC-9124-4AE2-AF64-8F391ADE0642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76EB5-0A82-470E-8726-97D86F48D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079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470AC-9124-4AE2-AF64-8F391ADE0642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76EB5-0A82-470E-8726-97D86F48D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025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1" y="145627"/>
            <a:ext cx="3609974" cy="619760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90061" y="145629"/>
            <a:ext cx="6134101" cy="3121660"/>
          </a:xfrm>
        </p:spPr>
        <p:txBody>
          <a:bodyPr/>
          <a:lstStyle>
            <a:lvl1pPr>
              <a:defRPr sz="3840"/>
            </a:lvl1pPr>
            <a:lvl2pPr>
              <a:defRPr sz="3360"/>
            </a:lvl2pPr>
            <a:lvl3pPr>
              <a:defRPr sz="288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8641" y="765389"/>
            <a:ext cx="3609974" cy="2501900"/>
          </a:xfrm>
        </p:spPr>
        <p:txBody>
          <a:bodyPr/>
          <a:lstStyle>
            <a:lvl1pPr marL="0" indent="0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470AC-9124-4AE2-AF64-8F391ADE0642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76EB5-0A82-470E-8726-97D86F48D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478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0746" y="2560320"/>
            <a:ext cx="6583680" cy="302260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150746" y="326813"/>
            <a:ext cx="6583680" cy="2194560"/>
          </a:xfrm>
        </p:spPr>
        <p:txBody>
          <a:bodyPr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50746" y="2862580"/>
            <a:ext cx="6583680" cy="429260"/>
          </a:xfrm>
        </p:spPr>
        <p:txBody>
          <a:bodyPr/>
          <a:lstStyle>
            <a:lvl1pPr marL="0" indent="0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470AC-9124-4AE2-AF64-8F391ADE0642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76EB5-0A82-470E-8726-97D86F48D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722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8640" y="146474"/>
            <a:ext cx="9875520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8640" y="853443"/>
            <a:ext cx="9875520" cy="24138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8640" y="3390057"/>
            <a:ext cx="256032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F470AC-9124-4AE2-AF64-8F391ADE0642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49040" y="3390057"/>
            <a:ext cx="347472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63840" y="3390057"/>
            <a:ext cx="256032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576EB5-0A82-470E-8726-97D86F48D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033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097280" rtl="0" eaLnBrk="1" latinLnBrk="0" hangingPunct="1">
        <a:spcBef>
          <a:spcPct val="0"/>
        </a:spcBef>
        <a:buNone/>
        <a:defRPr sz="52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11480" indent="-411480" algn="l" defTabSz="1097280" rtl="0" eaLnBrk="1" latinLnBrk="0" hangingPunct="1">
        <a:spcBef>
          <a:spcPct val="20000"/>
        </a:spcBef>
        <a:buFont typeface="Arial" panose="020B0604020202020204" pitchFamily="34" charset="0"/>
        <a:buChar char="•"/>
        <a:defRPr sz="3840" kern="1200">
          <a:solidFill>
            <a:schemeClr val="tx1"/>
          </a:solidFill>
          <a:latin typeface="+mn-lt"/>
          <a:ea typeface="+mn-ea"/>
          <a:cs typeface="+mn-cs"/>
        </a:defRPr>
      </a:lvl1pPr>
      <a:lvl2pPr marL="891540" indent="-342900" algn="l" defTabSz="1097280" rtl="0" eaLnBrk="1" latinLnBrk="0" hangingPunct="1">
        <a:spcBef>
          <a:spcPct val="20000"/>
        </a:spcBef>
        <a:buFont typeface="Arial" panose="020B0604020202020204" pitchFamily="34" charset="0"/>
        <a:buChar char="–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defTabSz="1097280" rtl="0" eaLnBrk="1" latinLnBrk="0" hangingPunct="1">
        <a:spcBef>
          <a:spcPct val="200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defTabSz="1097280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defTabSz="1097280" rtl="0" eaLnBrk="1" latinLnBrk="0" hangingPunct="1">
        <a:spcBef>
          <a:spcPct val="20000"/>
        </a:spcBef>
        <a:buFont typeface="Arial" panose="020B0604020202020204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Straight Connector 46"/>
          <p:cNvCxnSpPr>
            <a:endCxn id="107" idx="4"/>
          </p:cNvCxnSpPr>
          <p:nvPr/>
        </p:nvCxnSpPr>
        <p:spPr>
          <a:xfrm>
            <a:off x="645474" y="437681"/>
            <a:ext cx="2482482" cy="12747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endCxn id="77" idx="4"/>
          </p:cNvCxnSpPr>
          <p:nvPr/>
        </p:nvCxnSpPr>
        <p:spPr>
          <a:xfrm>
            <a:off x="617768" y="1332397"/>
            <a:ext cx="2506432" cy="13412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endCxn id="109" idx="2"/>
          </p:cNvCxnSpPr>
          <p:nvPr/>
        </p:nvCxnSpPr>
        <p:spPr>
          <a:xfrm flipV="1">
            <a:off x="637854" y="1056635"/>
            <a:ext cx="2618771" cy="21301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endCxn id="77" idx="3"/>
          </p:cNvCxnSpPr>
          <p:nvPr/>
        </p:nvCxnSpPr>
        <p:spPr>
          <a:xfrm>
            <a:off x="645474" y="2272430"/>
            <a:ext cx="2478726" cy="5521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109" idx="3"/>
          </p:cNvCxnSpPr>
          <p:nvPr/>
        </p:nvCxnSpPr>
        <p:spPr>
          <a:xfrm flipH="1">
            <a:off x="617767" y="981197"/>
            <a:ext cx="2510842" cy="3512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1002573" y="2641663"/>
            <a:ext cx="229415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Pair-wise outcomes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4084675" y="817752"/>
            <a:ext cx="214662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Maximum matching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9" name="TextBox 58"/>
              <p:cNvSpPr txBox="1"/>
              <p:nvPr/>
            </p:nvSpPr>
            <p:spPr>
              <a:xfrm>
                <a:off x="-76200" y="177225"/>
                <a:ext cx="842154" cy="6270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6200" y="177225"/>
                <a:ext cx="842154" cy="62709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" name="TextBox 59"/>
              <p:cNvSpPr txBox="1"/>
              <p:nvPr/>
            </p:nvSpPr>
            <p:spPr>
              <a:xfrm>
                <a:off x="-117907" y="1015425"/>
                <a:ext cx="842154" cy="6270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17907" y="1015425"/>
                <a:ext cx="842154" cy="62709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" name="Rectangle 60"/>
              <p:cNvSpPr/>
              <p:nvPr/>
            </p:nvSpPr>
            <p:spPr>
              <a:xfrm>
                <a:off x="-76200" y="2057400"/>
                <a:ext cx="842154" cy="62940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61" name="Rectangle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6200" y="2057400"/>
                <a:ext cx="842154" cy="62940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Rectangle 61"/>
              <p:cNvSpPr/>
              <p:nvPr/>
            </p:nvSpPr>
            <p:spPr>
              <a:xfrm>
                <a:off x="-41707" y="2920425"/>
                <a:ext cx="842154" cy="62709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62" name="Rectangle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1707" y="2920425"/>
                <a:ext cx="842154" cy="62709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7" name="TextBox 66"/>
              <p:cNvSpPr txBox="1"/>
              <p:nvPr/>
            </p:nvSpPr>
            <p:spPr>
              <a:xfrm>
                <a:off x="3333109" y="687303"/>
                <a:ext cx="859914" cy="6270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3109" y="687303"/>
                <a:ext cx="859914" cy="62709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8" name="TextBox 67"/>
              <p:cNvSpPr txBox="1"/>
              <p:nvPr/>
            </p:nvSpPr>
            <p:spPr>
              <a:xfrm>
                <a:off x="3304856" y="1531221"/>
                <a:ext cx="859915" cy="6270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4856" y="1531221"/>
                <a:ext cx="859915" cy="62709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9" name="Rectangle 68"/>
              <p:cNvSpPr/>
              <p:nvPr/>
            </p:nvSpPr>
            <p:spPr>
              <a:xfrm>
                <a:off x="3327788" y="2570997"/>
                <a:ext cx="859915" cy="62940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69" name="Rectangle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7788" y="2570997"/>
                <a:ext cx="859915" cy="62940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Plus 75"/>
          <p:cNvSpPr/>
          <p:nvPr/>
        </p:nvSpPr>
        <p:spPr>
          <a:xfrm>
            <a:off x="442831" y="3013286"/>
            <a:ext cx="304800" cy="304800"/>
          </a:xfrm>
          <a:prstGeom prst="mathPlus">
            <a:avLst>
              <a:gd name="adj1" fmla="val 18568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77" name="6-Point Star 76"/>
          <p:cNvSpPr/>
          <p:nvPr/>
        </p:nvSpPr>
        <p:spPr>
          <a:xfrm>
            <a:off x="3124200" y="2598253"/>
            <a:ext cx="256032" cy="301752"/>
          </a:xfrm>
          <a:prstGeom prst="star6">
            <a:avLst>
              <a:gd name="adj" fmla="val 16368"/>
              <a:gd name="hf" fmla="val 11547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78" name="Plus 77"/>
          <p:cNvSpPr/>
          <p:nvPr/>
        </p:nvSpPr>
        <p:spPr>
          <a:xfrm>
            <a:off x="442831" y="2133600"/>
            <a:ext cx="304800" cy="304800"/>
          </a:xfrm>
          <a:prstGeom prst="mathPlus">
            <a:avLst>
              <a:gd name="adj1" fmla="val 18568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07" name="6-Point Star 106"/>
          <p:cNvSpPr/>
          <p:nvPr/>
        </p:nvSpPr>
        <p:spPr>
          <a:xfrm>
            <a:off x="3127956" y="1637030"/>
            <a:ext cx="256032" cy="301752"/>
          </a:xfrm>
          <a:prstGeom prst="star6">
            <a:avLst>
              <a:gd name="adj" fmla="val 16368"/>
              <a:gd name="hf" fmla="val 11547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08" name="Plus 107"/>
          <p:cNvSpPr/>
          <p:nvPr/>
        </p:nvSpPr>
        <p:spPr>
          <a:xfrm>
            <a:off x="446587" y="1172377"/>
            <a:ext cx="304800" cy="304800"/>
          </a:xfrm>
          <a:prstGeom prst="mathPlus">
            <a:avLst>
              <a:gd name="adj1" fmla="val 18568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09" name="6-Point Star 108"/>
          <p:cNvSpPr/>
          <p:nvPr/>
        </p:nvSpPr>
        <p:spPr>
          <a:xfrm>
            <a:off x="3128609" y="754883"/>
            <a:ext cx="256032" cy="301752"/>
          </a:xfrm>
          <a:prstGeom prst="star6">
            <a:avLst>
              <a:gd name="adj" fmla="val 16368"/>
              <a:gd name="hf" fmla="val 11547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10" name="Plus 109"/>
          <p:cNvSpPr/>
          <p:nvPr/>
        </p:nvSpPr>
        <p:spPr>
          <a:xfrm>
            <a:off x="447240" y="290230"/>
            <a:ext cx="304800" cy="304800"/>
          </a:xfrm>
          <a:prstGeom prst="mathPlus">
            <a:avLst>
              <a:gd name="adj1" fmla="val 18568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29" name="Right Arrow 128"/>
          <p:cNvSpPr/>
          <p:nvPr/>
        </p:nvSpPr>
        <p:spPr>
          <a:xfrm>
            <a:off x="4061739" y="1948934"/>
            <a:ext cx="2116699" cy="393792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cxnSp>
        <p:nvCxnSpPr>
          <p:cNvPr id="87" name="Straight Connector 86"/>
          <p:cNvCxnSpPr>
            <a:endCxn id="103" idx="4"/>
          </p:cNvCxnSpPr>
          <p:nvPr/>
        </p:nvCxnSpPr>
        <p:spPr>
          <a:xfrm>
            <a:off x="6935581" y="437681"/>
            <a:ext cx="2482482" cy="12747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endCxn id="101" idx="3"/>
          </p:cNvCxnSpPr>
          <p:nvPr/>
        </p:nvCxnSpPr>
        <p:spPr>
          <a:xfrm>
            <a:off x="6935581" y="2272430"/>
            <a:ext cx="2478726" cy="55213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>
            <a:stCxn id="105" idx="3"/>
          </p:cNvCxnSpPr>
          <p:nvPr/>
        </p:nvCxnSpPr>
        <p:spPr>
          <a:xfrm flipH="1">
            <a:off x="6907874" y="981197"/>
            <a:ext cx="2510842" cy="35120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3" name="TextBox 92"/>
              <p:cNvSpPr txBox="1"/>
              <p:nvPr/>
            </p:nvSpPr>
            <p:spPr>
              <a:xfrm>
                <a:off x="6213907" y="177225"/>
                <a:ext cx="842154" cy="6270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93" name="TextBox 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3907" y="177225"/>
                <a:ext cx="842154" cy="62709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4" name="TextBox 93"/>
              <p:cNvSpPr txBox="1"/>
              <p:nvPr/>
            </p:nvSpPr>
            <p:spPr>
              <a:xfrm>
                <a:off x="6172200" y="1015425"/>
                <a:ext cx="842154" cy="6270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94" name="TextBox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2200" y="1015425"/>
                <a:ext cx="842154" cy="62709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5" name="Rectangle 94"/>
              <p:cNvSpPr/>
              <p:nvPr/>
            </p:nvSpPr>
            <p:spPr>
              <a:xfrm>
                <a:off x="6213907" y="2057400"/>
                <a:ext cx="842154" cy="62940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95" name="Rectangle 9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3907" y="2057400"/>
                <a:ext cx="842154" cy="629403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6" name="Rectangle 95"/>
              <p:cNvSpPr/>
              <p:nvPr/>
            </p:nvSpPr>
            <p:spPr>
              <a:xfrm>
                <a:off x="6248400" y="2920425"/>
                <a:ext cx="842154" cy="62709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96" name="Rectangle 9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8400" y="2920425"/>
                <a:ext cx="842154" cy="62709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7" name="TextBox 96"/>
              <p:cNvSpPr txBox="1"/>
              <p:nvPr/>
            </p:nvSpPr>
            <p:spPr>
              <a:xfrm>
                <a:off x="9623216" y="687303"/>
                <a:ext cx="859914" cy="6270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97" name="TextBox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3216" y="687303"/>
                <a:ext cx="859914" cy="62709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8" name="TextBox 97"/>
              <p:cNvSpPr txBox="1"/>
              <p:nvPr/>
            </p:nvSpPr>
            <p:spPr>
              <a:xfrm>
                <a:off x="9594963" y="1531221"/>
                <a:ext cx="859915" cy="6270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98" name="TextBox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4963" y="1531221"/>
                <a:ext cx="859915" cy="62709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9" name="Rectangle 98"/>
              <p:cNvSpPr/>
              <p:nvPr/>
            </p:nvSpPr>
            <p:spPr>
              <a:xfrm>
                <a:off x="9617895" y="2570997"/>
                <a:ext cx="859915" cy="62940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99" name="Rectangle 9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7895" y="2570997"/>
                <a:ext cx="859915" cy="629403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0" name="Plus 99"/>
          <p:cNvSpPr/>
          <p:nvPr/>
        </p:nvSpPr>
        <p:spPr>
          <a:xfrm>
            <a:off x="6732938" y="3013286"/>
            <a:ext cx="304800" cy="304800"/>
          </a:xfrm>
          <a:prstGeom prst="mathPlus">
            <a:avLst>
              <a:gd name="adj1" fmla="val 18568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01" name="6-Point Star 100"/>
          <p:cNvSpPr/>
          <p:nvPr/>
        </p:nvSpPr>
        <p:spPr>
          <a:xfrm>
            <a:off x="9414307" y="2598253"/>
            <a:ext cx="256032" cy="301752"/>
          </a:xfrm>
          <a:prstGeom prst="star6">
            <a:avLst>
              <a:gd name="adj" fmla="val 16368"/>
              <a:gd name="hf" fmla="val 11547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02" name="Plus 101"/>
          <p:cNvSpPr/>
          <p:nvPr/>
        </p:nvSpPr>
        <p:spPr>
          <a:xfrm>
            <a:off x="6732938" y="2133600"/>
            <a:ext cx="304800" cy="304800"/>
          </a:xfrm>
          <a:prstGeom prst="mathPlus">
            <a:avLst>
              <a:gd name="adj1" fmla="val 18568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03" name="6-Point Star 102"/>
          <p:cNvSpPr/>
          <p:nvPr/>
        </p:nvSpPr>
        <p:spPr>
          <a:xfrm>
            <a:off x="9418063" y="1637030"/>
            <a:ext cx="256032" cy="301752"/>
          </a:xfrm>
          <a:prstGeom prst="star6">
            <a:avLst>
              <a:gd name="adj" fmla="val 16368"/>
              <a:gd name="hf" fmla="val 11547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04" name="Plus 103"/>
          <p:cNvSpPr/>
          <p:nvPr/>
        </p:nvSpPr>
        <p:spPr>
          <a:xfrm>
            <a:off x="6736694" y="1172377"/>
            <a:ext cx="304800" cy="304800"/>
          </a:xfrm>
          <a:prstGeom prst="mathPlus">
            <a:avLst>
              <a:gd name="adj1" fmla="val 18568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05" name="6-Point Star 104"/>
          <p:cNvSpPr/>
          <p:nvPr/>
        </p:nvSpPr>
        <p:spPr>
          <a:xfrm>
            <a:off x="9418716" y="754883"/>
            <a:ext cx="256032" cy="301752"/>
          </a:xfrm>
          <a:prstGeom prst="star6">
            <a:avLst>
              <a:gd name="adj" fmla="val 16368"/>
              <a:gd name="hf" fmla="val 11547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06" name="Plus 105"/>
          <p:cNvSpPr/>
          <p:nvPr/>
        </p:nvSpPr>
        <p:spPr>
          <a:xfrm>
            <a:off x="6737347" y="290230"/>
            <a:ext cx="304800" cy="304800"/>
          </a:xfrm>
          <a:prstGeom prst="mathPlus">
            <a:avLst>
              <a:gd name="adj1" fmla="val 18568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8882279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5</Words>
  <Application>Microsoft Office PowerPoint</Application>
  <PresentationFormat>Custom</PresentationFormat>
  <Paragraphs>17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Cambria Math</vt:lpstr>
      <vt:lpstr>Office Theme</vt:lpstr>
      <vt:lpstr>PowerPoint Presentation</vt:lpstr>
    </vt:vector>
  </TitlesOfParts>
  <Company>UC Berkeley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 Chen</dc:creator>
  <cp:lastModifiedBy>Mo</cp:lastModifiedBy>
  <cp:revision>10</cp:revision>
  <dcterms:created xsi:type="dcterms:W3CDTF">2013-09-18T19:57:29Z</dcterms:created>
  <dcterms:modified xsi:type="dcterms:W3CDTF">2016-04-18T21:16:17Z</dcterms:modified>
</cp:coreProperties>
</file>