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32638" cy="5851525"/>
  <p:notesSz cx="6858000" cy="9144000"/>
  <p:defaultTextStyle>
    <a:defPPr>
      <a:defRPr lang="en-US"/>
    </a:defPPr>
    <a:lvl1pPr marL="0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1pPr>
    <a:lvl2pPr marL="301731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2pPr>
    <a:lvl3pPr marL="603461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3pPr>
    <a:lvl4pPr marL="905193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4pPr>
    <a:lvl5pPr marL="1206923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5pPr>
    <a:lvl6pPr marL="1508654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6pPr>
    <a:lvl7pPr marL="1810385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7pPr>
    <a:lvl8pPr marL="2112115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8pPr>
    <a:lvl9pPr marL="2413847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F00"/>
    <a:srgbClr val="ED1B23"/>
    <a:srgbClr val="F8F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957646"/>
            <a:ext cx="6062742" cy="2037198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3073405"/>
            <a:ext cx="5349479" cy="1412764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311540"/>
            <a:ext cx="1537975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311540"/>
            <a:ext cx="4524767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3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1458820"/>
            <a:ext cx="6151900" cy="2434071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3915918"/>
            <a:ext cx="6151900" cy="1280021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/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1557698"/>
            <a:ext cx="3031371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1557698"/>
            <a:ext cx="3031371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311541"/>
            <a:ext cx="615190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1434437"/>
            <a:ext cx="3017440" cy="702995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2137432"/>
            <a:ext cx="3017440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1434437"/>
            <a:ext cx="3032300" cy="702995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2137432"/>
            <a:ext cx="3032300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390102"/>
            <a:ext cx="2300461" cy="1365356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842513"/>
            <a:ext cx="3610898" cy="4158375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1755458"/>
            <a:ext cx="2300461" cy="3252202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390102"/>
            <a:ext cx="2300461" cy="1365356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842513"/>
            <a:ext cx="3610898" cy="4158375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1755458"/>
            <a:ext cx="2300461" cy="3252202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311541"/>
            <a:ext cx="615190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1557698"/>
            <a:ext cx="615190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5423498"/>
            <a:ext cx="1604844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41BA-4920-4383-BA22-FA4606B2F7CE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5423498"/>
            <a:ext cx="240726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5423498"/>
            <a:ext cx="1604844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108"/>
          <p:cNvSpPr/>
          <p:nvPr/>
        </p:nvSpPr>
        <p:spPr>
          <a:xfrm>
            <a:off x="859570" y="66495"/>
            <a:ext cx="6110393" cy="5486400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30610" y="3511164"/>
            <a:ext cx="2489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Obstacle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Targets</a:t>
            </a:r>
            <a:endParaRPr kumimoji="0" lang="en-CA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kern="0" dirty="0" smtClean="0">
                <a:solidFill>
                  <a:prstClr val="black"/>
                </a:solidFill>
              </a:rPr>
              <a:t>Vehicle</a:t>
            </a:r>
            <a:endParaRPr lang="en-CA" sz="2400" kern="0" dirty="0" smtClean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kern="0" dirty="0" smtClean="0">
                <a:solidFill>
                  <a:prstClr val="black"/>
                </a:solidFill>
              </a:rPr>
              <a:t>Danger </a:t>
            </a:r>
            <a:r>
              <a:rPr lang="en-CA" sz="2400" kern="0" dirty="0" smtClean="0">
                <a:solidFill>
                  <a:prstClr val="black"/>
                </a:solidFill>
              </a:rPr>
              <a:t>zone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38249" y="3988799"/>
            <a:ext cx="308289" cy="271828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1402716" y="1476899"/>
                <a:ext cx="543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16" y="1476899"/>
                <a:ext cx="543146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1662282" y="559441"/>
                <a:ext cx="543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82" y="559441"/>
                <a:ext cx="54314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371" r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Oval 113"/>
              <p:cNvSpPr/>
              <p:nvPr/>
            </p:nvSpPr>
            <p:spPr>
              <a:xfrm>
                <a:off x="5847078" y="1936453"/>
                <a:ext cx="499310" cy="492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𝒯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4" name="Oval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078" y="1936453"/>
                <a:ext cx="499310" cy="492181"/>
              </a:xfrm>
              <a:prstGeom prst="ellipse">
                <a:avLst/>
              </a:prstGeom>
              <a:blipFill rotWithShape="0">
                <a:blip r:embed="rId4"/>
                <a:stretch>
                  <a:fillRect l="-1136"/>
                </a:stretch>
              </a:blipFill>
              <a:ln w="38100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Oval 114"/>
              <p:cNvSpPr/>
              <p:nvPr/>
            </p:nvSpPr>
            <p:spPr>
              <a:xfrm>
                <a:off x="3029988" y="3906304"/>
                <a:ext cx="622962" cy="441303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7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𝒯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88" y="3906304"/>
                <a:ext cx="622962" cy="441303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val="007F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val 115"/>
              <p:cNvSpPr/>
              <p:nvPr/>
            </p:nvSpPr>
            <p:spPr>
              <a:xfrm>
                <a:off x="2873739" y="880764"/>
                <a:ext cx="622961" cy="496486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1B2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1B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1B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𝒯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1B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ED1B2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6" name="Oval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39" y="880764"/>
                <a:ext cx="622961" cy="496486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 cap="flat" cmpd="sng" algn="ctr">
                <a:solidFill>
                  <a:srgbClr val="ED1B23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2305190" y="3283816"/>
                <a:ext cx="54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190" y="3283816"/>
                <a:ext cx="54675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5155405" y="3749321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05" y="3749321"/>
                <a:ext cx="55387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4988370" y="811358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70" y="811358"/>
                <a:ext cx="553870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0" name="Picture 1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247">
            <a:off x="2399201" y="2944993"/>
            <a:ext cx="411480" cy="41148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7591" y="577141"/>
            <a:ext cx="411480" cy="41148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1826">
            <a:off x="5180876" y="3497131"/>
            <a:ext cx="411480" cy="41148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8" y="4294408"/>
            <a:ext cx="369052" cy="369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3683099" y="1769562"/>
                <a:ext cx="918718" cy="536315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99" y="1769562"/>
                <a:ext cx="918718" cy="5363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381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/>
          <p:cNvSpPr/>
          <p:nvPr/>
        </p:nvSpPr>
        <p:spPr>
          <a:xfrm>
            <a:off x="218650" y="3627964"/>
            <a:ext cx="347488" cy="2293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2056301" y="2606380"/>
            <a:ext cx="1097280" cy="1097280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765749" y="316537"/>
            <a:ext cx="932688" cy="932688"/>
          </a:xfrm>
          <a:prstGeom prst="ellipse">
            <a:avLst/>
          </a:prstGeom>
          <a:noFill/>
          <a:ln>
            <a:solidFill>
              <a:srgbClr val="007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920272" y="3236528"/>
            <a:ext cx="932688" cy="932688"/>
          </a:xfrm>
          <a:prstGeom prst="ellipse">
            <a:avLst/>
          </a:prstGeom>
          <a:noFill/>
          <a:ln>
            <a:solidFill>
              <a:srgbClr val="ED1B2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 flipH="1" flipV="1">
            <a:off x="2216994" y="2767073"/>
            <a:ext cx="387947" cy="38366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86387" y="2555983"/>
                <a:ext cx="602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387" y="2555983"/>
                <a:ext cx="602793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73733" y="4620196"/>
            <a:ext cx="457200" cy="457200"/>
          </a:xfrm>
          <a:prstGeom prst="ellipse">
            <a:avLst/>
          </a:prstGeom>
          <a:noFill/>
          <a:ln>
            <a:solidFill>
              <a:srgbClr val="007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2442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6</cp:revision>
  <dcterms:created xsi:type="dcterms:W3CDTF">2014-10-17T05:09:06Z</dcterms:created>
  <dcterms:modified xsi:type="dcterms:W3CDTF">2014-10-23T03:49:32Z</dcterms:modified>
</cp:coreProperties>
</file>