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12"/>
    <p:restoredTop sz="82907"/>
  </p:normalViewPr>
  <p:slideViewPr>
    <p:cSldViewPr snapToGrid="0" snapToObjects="1">
      <p:cViewPr varScale="1">
        <p:scale>
          <a:sx n="86" d="100"/>
          <a:sy n="86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8804E-737E-2A44-95DD-55A9E7869297}" type="datetimeFigureOut">
              <a:rPr lang="en-US" smtClean="0"/>
              <a:t>1/3/17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74E18-C513-2040-AA9D-507C87A9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0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mathcal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{M}_j(t)$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mathcal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{V}}^{\text{S}}_{j}(0, t^\text{IAT})$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mathcal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{V}}^{\text{B}}_{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}(0, t^\text{BRD})$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mathcal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{V}}^{\text{S}}_{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}(0, t^\text{RD})$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74E18-C513-2040-AA9D-507C87A9CC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1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76A-8016-9749-B725-E478D6028A70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E5C5-BF4C-434A-9A4D-589D674D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9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76A-8016-9749-B725-E478D6028A70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E5C5-BF4C-434A-9A4D-589D674D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76A-8016-9749-B725-E478D6028A70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E5C5-BF4C-434A-9A4D-589D674D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76A-8016-9749-B725-E478D6028A70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E5C5-BF4C-434A-9A4D-589D674D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6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76A-8016-9749-B725-E478D6028A70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E5C5-BF4C-434A-9A4D-589D674D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6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76A-8016-9749-B725-E478D6028A70}" type="datetimeFigureOut">
              <a:rPr lang="en-US" smtClean="0"/>
              <a:t>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E5C5-BF4C-434A-9A4D-589D674D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8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76A-8016-9749-B725-E478D6028A70}" type="datetimeFigureOut">
              <a:rPr lang="en-US" smtClean="0"/>
              <a:t>1/3/17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E5C5-BF4C-434A-9A4D-589D674D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2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76A-8016-9749-B725-E478D6028A70}" type="datetimeFigureOut">
              <a:rPr lang="en-US" smtClean="0"/>
              <a:t>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E5C5-BF4C-434A-9A4D-589D674D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3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76A-8016-9749-B725-E478D6028A70}" type="datetimeFigureOut">
              <a:rPr lang="en-US" smtClean="0"/>
              <a:t>1/3/17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E5C5-BF4C-434A-9A4D-589D674D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1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76A-8016-9749-B725-E478D6028A70}" type="datetimeFigureOut">
              <a:rPr lang="en-US" smtClean="0"/>
              <a:t>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E5C5-BF4C-434A-9A4D-589D674D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76A-8016-9749-B725-E478D6028A70}" type="datetimeFigureOut">
              <a:rPr lang="en-US" smtClean="0"/>
              <a:t>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E5C5-BF4C-434A-9A4D-589D674D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4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B076A-8016-9749-B725-E478D6028A70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AE5C5-BF4C-434A-9A4D-589D674D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7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090086" y="1047108"/>
            <a:ext cx="5473640" cy="4049548"/>
          </a:xfrm>
          <a:prstGeom prst="ellipse">
            <a:avLst/>
          </a:prstGeom>
          <a:solidFill>
            <a:schemeClr val="accent6">
              <a:lumMod val="40000"/>
              <a:lumOff val="60000"/>
              <a:alpha val="49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36755" y="1334125"/>
            <a:ext cx="3997579" cy="3033017"/>
          </a:xfrm>
          <a:prstGeom prst="ellipse">
            <a:avLst/>
          </a:prstGeom>
          <a:solidFill>
            <a:schemeClr val="bg2">
              <a:lumMod val="75000"/>
              <a:alpha val="48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15324" y="1828800"/>
            <a:ext cx="2759639" cy="1875034"/>
          </a:xfrm>
          <a:prstGeom prst="ellipse">
            <a:avLst/>
          </a:prstGeom>
          <a:solidFill>
            <a:schemeClr val="accent4">
              <a:lumMod val="40000"/>
              <a:lumOff val="60000"/>
              <a:alpha val="48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79547" y="1927318"/>
            <a:ext cx="1044793" cy="1071713"/>
          </a:xfrm>
          <a:prstGeom prst="ellipse">
            <a:avLst/>
          </a:prstGeom>
          <a:solidFill>
            <a:schemeClr val="accent1">
              <a:alpha val="52000"/>
            </a:schemeClr>
          </a:solidFill>
          <a:ln w="25400" cmpd="thickThin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912" y="2308485"/>
            <a:ext cx="685800" cy="2794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820" y="3148516"/>
            <a:ext cx="1168400" cy="3302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420" y="4577432"/>
            <a:ext cx="1117600" cy="2921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362" y="3802352"/>
            <a:ext cx="12827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1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45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Somil Bansal</dc:creator>
  <cp:lastModifiedBy>Somil Bansal</cp:lastModifiedBy>
  <cp:revision>7</cp:revision>
  <dcterms:created xsi:type="dcterms:W3CDTF">2017-01-03T21:34:46Z</dcterms:created>
  <dcterms:modified xsi:type="dcterms:W3CDTF">2017-01-04T00:10:40Z</dcterms:modified>
</cp:coreProperties>
</file>