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71" r:id="rId6"/>
    <p:sldId id="260" r:id="rId7"/>
    <p:sldId id="262" r:id="rId8"/>
    <p:sldId id="263" r:id="rId9"/>
    <p:sldId id="266" r:id="rId10"/>
    <p:sldId id="264" r:id="rId11"/>
    <p:sldId id="265" r:id="rId12"/>
    <p:sldId id="272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75D5-93ED-449B-A3FC-77BB781B587D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21522-C487-44AB-9C2E-52E328D519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9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1522-C487-44AB-9C2E-52E328D519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09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83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3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89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69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9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12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90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1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2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6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51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190A-DF70-407A-9F28-4EBCD344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chen72/SPP" TargetMode="External"/><Relationship Id="rId2" Type="http://schemas.openxmlformats.org/officeDocument/2006/relationships/hyperlink" Target="https://hjreachability.github.io/beacls/slides/master/BEACLS_Installation_Guide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Sequential Path Planning with BEACLS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Ken TANABE</a:t>
            </a:r>
          </a:p>
          <a:p>
            <a:r>
              <a:rPr lang="en-US" altLang="ja-JP" dirty="0" smtClean="0"/>
              <a:t>2017/03/27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7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TEST_OPTIONS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365093"/>
              </p:ext>
            </p:extLst>
          </p:nvPr>
        </p:nvGraphicFramePr>
        <p:xfrm>
          <a:off x="838200" y="1414459"/>
          <a:ext cx="10515603" cy="385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/>
                <a:gridCol w="6700838"/>
                <a:gridCol w="957264"/>
                <a:gridCol w="1095376"/>
              </a:tblGrid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OPTION_NAME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Explanation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VALUES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DEFAULT_VALUE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DUMP_CHKPT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Checkpoint</a:t>
                      </a:r>
                      <a:r>
                        <a:rPr kumimoji="1" lang="en-US" altLang="ja-JP" sz="1600" baseline="0" dirty="0" smtClean="0"/>
                        <a:t> dump modes of </a:t>
                      </a:r>
                      <a:r>
                        <a:rPr kumimoji="1" lang="en-US" altLang="ja-JP" sz="1600" baseline="0" dirty="0" err="1" smtClean="0"/>
                        <a:t>computeNIRS</a:t>
                      </a:r>
                      <a:endParaRPr kumimoji="1" lang="en-US" altLang="ja-JP" sz="1600" baseline="0" dirty="0" smtClean="0"/>
                    </a:p>
                    <a:p>
                      <a:r>
                        <a:rPr kumimoji="1" lang="en-US" altLang="ja-JP" sz="1600" baseline="0" dirty="0" smtClean="0"/>
                        <a:t>0: Don’t dump, </a:t>
                      </a:r>
                    </a:p>
                    <a:p>
                      <a:r>
                        <a:rPr kumimoji="1" lang="en-US" altLang="ja-JP" sz="1600" baseline="0" dirty="0" smtClean="0"/>
                        <a:t>1: Dump to a single file</a:t>
                      </a:r>
                    </a:p>
                    <a:p>
                      <a:r>
                        <a:rPr kumimoji="1" lang="en-US" altLang="ja-JP" sz="1600" baseline="0" dirty="0" smtClean="0"/>
                        <a:t>2: Dump to vehicle separated files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0 / 1 / 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WIND_SPEED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Wind speed for disturbance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6 / 11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11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SEPARATION_TIME</a:t>
                      </a:r>
                      <a:endParaRPr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Separation time of each</a:t>
                      </a:r>
                      <a:r>
                        <a:rPr kumimoji="1" lang="en-US" altLang="ja-JP" sz="1600" baseline="0" dirty="0" smtClean="0"/>
                        <a:t> vehicles </a:t>
                      </a:r>
                      <a:r>
                        <a:rPr kumimoji="1" lang="en-US" altLang="ja-JP" sz="1600" dirty="0" smtClean="0"/>
                        <a:t>to reach</a:t>
                      </a:r>
                      <a:r>
                        <a:rPr kumimoji="1" lang="en-US" altLang="ja-JP" sz="1600" baseline="0" dirty="0" smtClean="0"/>
                        <a:t> targets.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Unsinged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interger</a:t>
                      </a:r>
                      <a:r>
                        <a:rPr kumimoji="1" lang="en-US" altLang="ja-JP" sz="1600" baseline="0" dirty="0" smtClean="0"/>
                        <a:t> (&gt;=0)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FILENAME_PREFIX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Filename</a:t>
                      </a:r>
                      <a:r>
                        <a:rPr kumimoji="1" lang="en-US" altLang="ja-JP" sz="1600" baseline="0" dirty="0" smtClean="0"/>
                        <a:t> of suspended simulation to resume.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Strings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“” (Empty)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RANDOM_SEED_FOR_TARGETS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aseline="0" dirty="0" smtClean="0"/>
                        <a:t>0: Use static seed to chose targets for vehicles (for performance profiling)</a:t>
                      </a:r>
                    </a:p>
                    <a:p>
                      <a:r>
                        <a:rPr kumimoji="1" lang="en-US" altLang="ja-JP" sz="1600" dirty="0" smtClean="0"/>
                        <a:t>1: Use random</a:t>
                      </a:r>
                      <a:r>
                        <a:rPr kumimoji="1" lang="en-US" altLang="ja-JP" sz="1600" baseline="0" dirty="0" smtClean="0"/>
                        <a:t> seed to chose targets for vehicles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24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TEST_OPTIONS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392207"/>
              </p:ext>
            </p:extLst>
          </p:nvPr>
        </p:nvGraphicFramePr>
        <p:xfrm>
          <a:off x="838200" y="1414459"/>
          <a:ext cx="10515604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138"/>
                <a:gridCol w="6600826"/>
                <a:gridCol w="957264"/>
                <a:gridCol w="1095376"/>
              </a:tblGrid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OPTION_NAME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Explanation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VALUES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DEFAULT_VALUE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RESTART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0: Resume simulation in </a:t>
                      </a:r>
                      <a:r>
                        <a:rPr kumimoji="1" lang="en-US" altLang="ja-JP" sz="1600" dirty="0" err="1" smtClean="0"/>
                        <a:t>computeNIRS</a:t>
                      </a:r>
                      <a:r>
                        <a:rPr kumimoji="1" lang="en-US" altLang="ja-JP" sz="1600" dirty="0" smtClean="0"/>
                        <a:t> from the intermediate vehicle</a:t>
                      </a:r>
                    </a:p>
                    <a:p>
                      <a:r>
                        <a:rPr kumimoji="1" lang="en-US" altLang="ja-JP" sz="1600" dirty="0" smtClean="0"/>
                        <a:t>1: Restart from the</a:t>
                      </a:r>
                      <a:r>
                        <a:rPr kumimoji="1" lang="en-US" altLang="ja-JP" sz="1600" baseline="0" dirty="0" smtClean="0"/>
                        <a:t> first vehicle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r>
                        <a:rPr kumimoji="1" lang="en-US" altLang="ja-JP" sz="1600" baseline="0" dirty="0" smtClean="0"/>
                        <a:t>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NUM_OF_VEHICLE_TO_COMPUTENIRS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Number of vehicles to simulate in </a:t>
                      </a:r>
                      <a:r>
                        <a:rPr kumimoji="1" lang="en-US" altLang="ja-JP" sz="1600" dirty="0" err="1" smtClean="0"/>
                        <a:t>computeNIRS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(0: Simulate all remained vehicles)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Unsinged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interger</a:t>
                      </a:r>
                      <a:r>
                        <a:rPr kumimoji="1" lang="en-US" altLang="ja-JP" sz="1600" baseline="0" dirty="0" smtClean="0"/>
                        <a:t> (&gt;=0)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USE_INTERMEDIATE_FILE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0: Don’t use any intermediate file (SPPP, RTTRS, NIRS</a:t>
                      </a:r>
                      <a:r>
                        <a:rPr kumimoji="1" lang="en-US" altLang="ja-JP" sz="1600" baseline="0" dirty="0" smtClean="0"/>
                        <a:t> etc.)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1:</a:t>
                      </a:r>
                      <a:r>
                        <a:rPr kumimoji="1" lang="en-US" altLang="ja-JP" sz="1600" baseline="0" dirty="0" smtClean="0"/>
                        <a:t> Use intermediate files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r>
                        <a:rPr kumimoji="1" lang="en-US" altLang="ja-JP" sz="1600" baseline="0" dirty="0" smtClean="0"/>
                        <a:t>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SAVE_BRS1_FILE</a:t>
                      </a:r>
                      <a:endParaRPr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0: Don’t save BRS1</a:t>
                      </a:r>
                      <a:r>
                        <a:rPr kumimoji="1" lang="en-US" altLang="ja-JP" sz="1600" baseline="0" dirty="0" smtClean="0"/>
                        <a:t> data</a:t>
                      </a:r>
                    </a:p>
                    <a:p>
                      <a:r>
                        <a:rPr kumimoji="1" lang="en-US" altLang="ja-JP" sz="1600" baseline="0" dirty="0" smtClean="0"/>
                        <a:t>1: Save BRS1 data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r>
                        <a:rPr kumimoji="1" lang="en-US" altLang="ja-JP" sz="1600" baseline="0" dirty="0" smtClean="0"/>
                        <a:t>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LOW_PRECISION_OBSTACLES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0: Use obstacles of original precision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1: Use obstacles of low precision (signed 16bit fixed point)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&lt;INTEGER PART 14bit&gt;.&lt;FRACTION PART</a:t>
                      </a:r>
                      <a:r>
                        <a:rPr kumimoji="1" lang="en-US" altLang="ja-JP" sz="1600" baseline="0" dirty="0" smtClean="0"/>
                        <a:t> 2bit&gt;</a:t>
                      </a:r>
                      <a:endParaRPr kumimoji="1" lang="en-US" altLang="ja-JP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r>
                        <a:rPr kumimoji="1" lang="en-US" altLang="ja-JP" sz="1600" baseline="0" dirty="0" smtClean="0"/>
                        <a:t>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LOW_MEMORY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0: Execute</a:t>
                      </a:r>
                      <a:r>
                        <a:rPr kumimoji="1" lang="en-US" altLang="ja-JP" sz="1600" baseline="0" dirty="0" smtClean="0"/>
                        <a:t> HJIPDE solver without low memory mode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1: Execute</a:t>
                      </a:r>
                      <a:r>
                        <a:rPr kumimoji="1" lang="en-US" altLang="ja-JP" sz="1600" baseline="0" dirty="0" smtClean="0"/>
                        <a:t> HJIPDE solver with low memory mode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r>
                        <a:rPr kumimoji="1" lang="en-US" altLang="ja-JP" sz="1600" baseline="0" dirty="0" smtClean="0"/>
                        <a:t>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0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requirements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How to build and execute</a:t>
            </a:r>
          </a:p>
          <a:p>
            <a:r>
              <a:rPr lang="en-US" altLang="ja-JP" dirty="0" smtClean="0"/>
              <a:t>How to import result from MATLAB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1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Visualize with MATLAB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Patch </a:t>
            </a:r>
            <a:r>
              <a:rPr lang="en-US" altLang="ja-JP" dirty="0" err="1" smtClean="0"/>
              <a:t>computeNIRS.m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simulateNI.m</a:t>
            </a:r>
            <a:r>
              <a:rPr lang="en-US" altLang="ja-JP" dirty="0" smtClean="0"/>
              <a:t> with patch files to import files</a:t>
            </a:r>
          </a:p>
          <a:p>
            <a:pPr marL="457200" lvl="1" indent="0">
              <a:buNone/>
            </a:pPr>
            <a:r>
              <a:rPr lang="en-US" altLang="ja-JP" dirty="0" smtClean="0"/>
              <a:t>$ cd SPP/code/@</a:t>
            </a:r>
            <a:r>
              <a:rPr lang="en-US" altLang="ja-JP" dirty="0" err="1" smtClean="0"/>
              <a:t>SPPProblem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patch </a:t>
            </a:r>
            <a:r>
              <a:rPr lang="en-US" altLang="ja-JP" dirty="0" err="1" smtClean="0"/>
              <a:t>computeNIRS.m</a:t>
            </a:r>
            <a:r>
              <a:rPr lang="en-US" altLang="ja-JP" dirty="0" smtClean="0"/>
              <a:t> &lt; ../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matlab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computeNIRS.m.patch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patch </a:t>
            </a:r>
            <a:r>
              <a:rPr lang="en-US" altLang="ja-JP" dirty="0" err="1" smtClean="0"/>
              <a:t>simulateNI</a:t>
            </a:r>
            <a:r>
              <a:rPr lang="en-US" altLang="ja-JP" dirty="0" err="1" smtClean="0"/>
              <a:t>.m</a:t>
            </a:r>
            <a:r>
              <a:rPr lang="en-US" altLang="ja-JP" dirty="0" smtClean="0"/>
              <a:t> &lt; ../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matlab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simulateNI</a:t>
            </a:r>
            <a:r>
              <a:rPr lang="en-US" altLang="ja-JP" dirty="0" err="1" smtClean="0"/>
              <a:t>.m.patch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Execute MATLAB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matla</a:t>
            </a:r>
            <a:r>
              <a:rPr lang="en-US" altLang="ja-JP" dirty="0" err="1" smtClean="0"/>
              <a:t>b</a:t>
            </a:r>
            <a:r>
              <a:rPr lang="en-US" altLang="ja-JP" dirty="0" smtClean="0"/>
              <a:t> &amp;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Set path to following directories, which contain some helper functions</a:t>
            </a:r>
          </a:p>
          <a:p>
            <a:pPr lvl="1"/>
            <a:r>
              <a:rPr lang="en-US" altLang="ja-JP" dirty="0" smtClean="0"/>
              <a:t>~/BEACLS/</a:t>
            </a:r>
            <a:r>
              <a:rPr lang="en-US" altLang="ja-JP" dirty="0" err="1" smtClean="0"/>
              <a:t>beacls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matlab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~/BEACLS/SPP/code/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matlab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Execute following commands in </a:t>
            </a:r>
            <a:r>
              <a:rPr lang="en-US" altLang="ja-JP" dirty="0" err="1" smtClean="0"/>
              <a:t>matlab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&gt;&gt; cd ~/BEACLS/SPP/code/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/sources/samples/</a:t>
            </a:r>
            <a:r>
              <a:rPr lang="en-US" altLang="ja-JP" dirty="0" err="1" smtClean="0"/>
              <a:t>test_SPPwDstbRTT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&gt;&gt; </a:t>
            </a:r>
            <a:r>
              <a:rPr lang="en-US" altLang="ja-JP" dirty="0" err="1" smtClean="0"/>
              <a:t>SPPwDisturbanceRTT_cpp</a:t>
            </a:r>
            <a:r>
              <a:rPr lang="en-US" altLang="ja-JP" dirty="0" smtClean="0"/>
              <a:t>(&lt;</a:t>
            </a:r>
            <a:r>
              <a:rPr lang="en-US" altLang="ja-JP" dirty="0" err="1"/>
              <a:t>p</a:t>
            </a:r>
            <a:r>
              <a:rPr lang="en-US" altLang="ja-JP" dirty="0" err="1" smtClean="0"/>
              <a:t>roblem_name</a:t>
            </a:r>
            <a:r>
              <a:rPr lang="en-US" altLang="ja-JP" dirty="0" smtClean="0"/>
              <a:t>&gt;, 1, 0, 0, 0, 1, &lt;</a:t>
            </a:r>
            <a:r>
              <a:rPr lang="en-US" altLang="ja-JP" dirty="0" err="1" smtClean="0"/>
              <a:t>project_name</a:t>
            </a:r>
            <a:r>
              <a:rPr lang="en-US" altLang="ja-JP" dirty="0" smtClean="0"/>
              <a:t>&gt;)</a:t>
            </a:r>
          </a:p>
          <a:p>
            <a:pPr marL="457200" lvl="1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 err="1" smtClean="0"/>
              <a:t>problem_name</a:t>
            </a:r>
            <a:r>
              <a:rPr lang="en-US" altLang="ja-JP" dirty="0" smtClean="0"/>
              <a:t>&gt;: Problem name, such as </a:t>
            </a:r>
            <a:r>
              <a:rPr lang="en-US" altLang="ja-JP" dirty="0" err="1" smtClean="0"/>
              <a:t>SF_dstb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Bay_Area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 smtClean="0"/>
              <a:t>p</a:t>
            </a:r>
            <a:r>
              <a:rPr lang="en-US" altLang="ja-JP" dirty="0" smtClean="0"/>
              <a:t>roject&gt;: prefix of output files from SPP with BEACLS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Ex) SPPProblem_17012.345678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2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System requirements</a:t>
            </a:r>
          </a:p>
          <a:p>
            <a:r>
              <a:rPr kumimoji="1" lang="en-US" altLang="ja-JP" dirty="0" smtClean="0"/>
              <a:t>How to build and execute</a:t>
            </a:r>
          </a:p>
          <a:p>
            <a:r>
              <a:rPr lang="en-US" altLang="ja-JP" dirty="0" smtClean="0"/>
              <a:t>How to import result from MATLAB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4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System requirements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to build and execute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How to import result from MATLAB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9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Necessary</a:t>
            </a:r>
          </a:p>
          <a:p>
            <a:pPr lvl="1"/>
            <a:r>
              <a:rPr kumimoji="1" lang="en-US" altLang="ja-JP" dirty="0" smtClean="0"/>
              <a:t>OS</a:t>
            </a:r>
          </a:p>
          <a:p>
            <a:pPr lvl="2"/>
            <a:r>
              <a:rPr kumimoji="1" lang="en-US" altLang="ja-JP" dirty="0" smtClean="0"/>
              <a:t>Ubuntu Linux 16.04 LTS</a:t>
            </a:r>
            <a:r>
              <a:rPr lang="en-US" altLang="ja-JP" dirty="0"/>
              <a:t> </a:t>
            </a:r>
            <a:r>
              <a:rPr lang="en-US" altLang="ja-JP" dirty="0" smtClean="0"/>
              <a:t>(x86_64)</a:t>
            </a:r>
            <a:endParaRPr lang="en-US" altLang="ja-JP" dirty="0"/>
          </a:p>
          <a:p>
            <a:pPr lvl="2"/>
            <a:r>
              <a:rPr kumimoji="1" lang="en-US" altLang="ja-JP" dirty="0" smtClean="0"/>
              <a:t>Mac OS X Sierra</a:t>
            </a:r>
            <a:endParaRPr lang="en-US" altLang="ja-JP" dirty="0"/>
          </a:p>
          <a:p>
            <a:pPr lvl="2"/>
            <a:r>
              <a:rPr kumimoji="1" lang="en-US" altLang="ja-JP" dirty="0" smtClean="0"/>
              <a:t>Windows </a:t>
            </a:r>
            <a:r>
              <a:rPr lang="en-US" altLang="ja-JP" dirty="0" smtClean="0"/>
              <a:t>7/8.1/10 (64bit)</a:t>
            </a:r>
          </a:p>
          <a:p>
            <a:pPr lvl="1"/>
            <a:r>
              <a:rPr lang="en-US" altLang="ja-JP" dirty="0" smtClean="0"/>
              <a:t>Hardware</a:t>
            </a:r>
          </a:p>
          <a:p>
            <a:pPr lvl="2"/>
            <a:r>
              <a:rPr kumimoji="1" lang="en-US" altLang="ja-JP" dirty="0" smtClean="0"/>
              <a:t>CPU: Intel Core Processors</a:t>
            </a:r>
          </a:p>
          <a:p>
            <a:r>
              <a:rPr lang="en-US" altLang="ja-JP" dirty="0" smtClean="0"/>
              <a:t>Recommended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lang="en-US" altLang="ja-JP" dirty="0"/>
              <a:t>CPU: 4</a:t>
            </a:r>
            <a:r>
              <a:rPr lang="en-US" altLang="ja-JP" baseline="30000" dirty="0"/>
              <a:t>th</a:t>
            </a:r>
            <a:r>
              <a:rPr lang="en-US" altLang="ja-JP" dirty="0"/>
              <a:t> Generation Intel Core Processors (Haswell arch.), or later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GPU: NVIDIA GeForce 900 Series (Maxwell arch), or </a:t>
            </a:r>
            <a:r>
              <a:rPr lang="en-US" altLang="ja-JP" dirty="0" smtClean="0"/>
              <a:t>later</a:t>
            </a:r>
          </a:p>
          <a:p>
            <a:pPr lvl="2"/>
            <a:r>
              <a:rPr lang="en-US" altLang="ja-JP" dirty="0" smtClean="0"/>
              <a:t>Memory: &gt; 128GB</a:t>
            </a:r>
            <a:endParaRPr lang="en-US" altLang="ja-JP" dirty="0"/>
          </a:p>
          <a:p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9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requirements</a:t>
            </a:r>
          </a:p>
          <a:p>
            <a:r>
              <a:rPr kumimoji="1" lang="en-US" altLang="ja-JP" dirty="0" smtClean="0"/>
              <a:t>How to build and execute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How to import result from MATLAB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31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 SPP with BEACLS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BEACLS and dependent libraries according to the </a:t>
            </a:r>
            <a:r>
              <a:rPr lang="en-US" altLang="ja-JP" dirty="0" smtClean="0"/>
              <a:t>guide with GPU</a:t>
            </a:r>
            <a:endParaRPr lang="en-US" altLang="ja-JP" dirty="0"/>
          </a:p>
          <a:p>
            <a:pPr lvl="1"/>
            <a:r>
              <a:rPr lang="en-US" altLang="ja-JP" dirty="0" smtClean="0">
                <a:hlinkClick r:id="rId2"/>
              </a:rPr>
              <a:t>https://hjreachability.github.io/beacls/slides/master/BEACLS_Installation_Guide.pdf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~/BEACLS/</a:t>
            </a:r>
            <a:r>
              <a:rPr lang="en-US" altLang="ja-JP" dirty="0" err="1" smtClean="0"/>
              <a:t>beacls</a:t>
            </a:r>
            <a:r>
              <a:rPr lang="en-US" altLang="ja-JP" dirty="0" smtClean="0"/>
              <a:t>/sources</a:t>
            </a:r>
          </a:p>
          <a:p>
            <a:pPr marL="457200" lvl="1" indent="0">
              <a:buNone/>
            </a:pPr>
            <a:r>
              <a:rPr lang="en-US" altLang="ja-JP" dirty="0" smtClean="0"/>
              <a:t>$ make GPU_ON=Y &lt;BUILD_OPTIONS&gt; all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Build SPP with BEACLS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~/BEACLS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clone </a:t>
            </a:r>
            <a:r>
              <a:rPr lang="en-US" altLang="ja-JP" dirty="0" smtClean="0">
                <a:hlinkClick r:id="rId3"/>
              </a:rPr>
              <a:t>https://github.com/mochen72/SPP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SPP/code/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/sources</a:t>
            </a:r>
          </a:p>
          <a:p>
            <a:pPr marL="457200" lvl="1" indent="0">
              <a:buNone/>
            </a:pPr>
            <a:r>
              <a:rPr lang="en-US" altLang="ja-JP" dirty="0" smtClean="0"/>
              <a:t>$ make BEACLS_DIR=~/BEACLS/</a:t>
            </a:r>
            <a:r>
              <a:rPr lang="en-US" altLang="ja-JP" dirty="0" err="1" smtClean="0"/>
              <a:t>beacls</a:t>
            </a:r>
            <a:r>
              <a:rPr lang="en-US" altLang="ja-JP" dirty="0" smtClean="0"/>
              <a:t>/builds GPU_ON=Y &lt;BUILD_OPTIONS&gt; all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Simulate SPP with BEACLS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samples/</a:t>
            </a:r>
            <a:r>
              <a:rPr lang="en-US" altLang="ja-JP" dirty="0" err="1" smtClean="0"/>
              <a:t>test_SPPwDstbRTT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make BEACLS_DIR=~/BEACLS/</a:t>
            </a:r>
            <a:r>
              <a:rPr lang="en-US" altLang="ja-JP" dirty="0" err="1" smtClean="0"/>
              <a:t>beacls</a:t>
            </a:r>
            <a:r>
              <a:rPr lang="en-US" altLang="ja-JP" dirty="0" smtClean="0"/>
              <a:t>/builds GPU_ON=Y USE_CUDA=1 &lt;TEST_OPTIONS&gt; test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&lt;OPTIONS&gt;: see following pages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66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BUILD_OPTIONS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60313"/>
              </p:ext>
            </p:extLst>
          </p:nvPr>
        </p:nvGraphicFramePr>
        <p:xfrm>
          <a:off x="838200" y="1414459"/>
          <a:ext cx="10515603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/>
                <a:gridCol w="6700838"/>
                <a:gridCol w="957264"/>
                <a:gridCol w="1095376"/>
              </a:tblGrid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OPTION_NAME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Explanation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VALUES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DEFAULT_VALUE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GPU_ON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 Build with</a:t>
                      </a:r>
                      <a:r>
                        <a:rPr kumimoji="1" lang="en-US" altLang="ja-JP" sz="1600" baseline="0" dirty="0" smtClean="0"/>
                        <a:t> CUDA</a:t>
                      </a:r>
                    </a:p>
                    <a:p>
                      <a:r>
                        <a:rPr kumimoji="1" lang="en-US" altLang="ja-JP" sz="1600" baseline="0" dirty="0" smtClean="0"/>
                        <a:t>N: Build without CUDA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 / 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VISUALIZE_ON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</a:t>
                      </a:r>
                      <a:r>
                        <a:rPr kumimoji="1" lang="ja-JP" altLang="en-US" sz="1600" baseline="0" dirty="0" smtClean="0"/>
                        <a:t> </a:t>
                      </a:r>
                      <a:r>
                        <a:rPr kumimoji="1" lang="en-US" altLang="ja-JP" sz="1600" baseline="0" dirty="0" smtClean="0"/>
                        <a:t>Build with </a:t>
                      </a:r>
                      <a:r>
                        <a:rPr kumimoji="1" lang="en-US" altLang="ja-JP" sz="1600" baseline="0" dirty="0" err="1" smtClean="0"/>
                        <a:t>OpenCV</a:t>
                      </a:r>
                      <a:r>
                        <a:rPr kumimoji="1" lang="en-US" altLang="ja-JP" sz="1600" baseline="0" dirty="0" smtClean="0"/>
                        <a:t>, N: Build </a:t>
                      </a:r>
                      <a:r>
                        <a:rPr kumimoji="1" lang="en-US" altLang="ja-JP" sz="1600" baseline="0" dirty="0" err="1" smtClean="0"/>
                        <a:t>withoug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OpenCV</a:t>
                      </a:r>
                      <a:endParaRPr kumimoji="1" lang="en-US" altLang="ja-JP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 / 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GUI_ON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 Enable 2D</a:t>
                      </a:r>
                      <a:r>
                        <a:rPr kumimoji="1" lang="en-US" altLang="ja-JP" sz="1600" baseline="0" dirty="0" smtClean="0"/>
                        <a:t> reachability and trajectory rendering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 / 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FILESYSTEM_ON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</a:t>
                      </a:r>
                      <a:r>
                        <a:rPr kumimoji="1" lang="en-US" altLang="ja-JP" sz="1600" baseline="0" dirty="0" smtClean="0"/>
                        <a:t> make a directory and save files there (Not supported on </a:t>
                      </a:r>
                      <a:r>
                        <a:rPr kumimoji="1" lang="en-US" altLang="ja-JP" sz="1600" baseline="0" dirty="0" err="1" smtClean="0"/>
                        <a:t>MacOS</a:t>
                      </a:r>
                      <a:r>
                        <a:rPr kumimoji="1" lang="en-US" altLang="ja-JP" sz="1600" baseline="0" dirty="0" smtClean="0"/>
                        <a:t>)</a:t>
                      </a:r>
                    </a:p>
                    <a:p>
                      <a:r>
                        <a:rPr kumimoji="1" lang="en-US" altLang="ja-JP" sz="1600" baseline="0" dirty="0" smtClean="0"/>
                        <a:t>N: save files into the existing directory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 / 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VERBOSE_ON</a:t>
                      </a:r>
                      <a:endParaRPr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 Enable verbose</a:t>
                      </a:r>
                      <a:r>
                        <a:rPr kumimoji="1" lang="en-US" altLang="ja-JP" sz="1600" baseline="0" dirty="0" smtClean="0"/>
                        <a:t> of CUDA compiler</a:t>
                      </a:r>
                    </a:p>
                    <a:p>
                      <a:r>
                        <a:rPr kumimoji="1" lang="en-US" altLang="ja-JP" sz="1600" baseline="0" dirty="0" smtClean="0"/>
                        <a:t>N: Disable </a:t>
                      </a:r>
                      <a:r>
                        <a:rPr kumimoji="1" lang="en-US" altLang="ja-JP" sz="1600" dirty="0" smtClean="0"/>
                        <a:t>verbose</a:t>
                      </a:r>
                      <a:r>
                        <a:rPr kumimoji="1" lang="en-US" altLang="ja-JP" sz="1600" baseline="0" dirty="0" smtClean="0"/>
                        <a:t> of CUDA compiler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Y / 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STATIC_ON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 Enable static</a:t>
                      </a:r>
                      <a:r>
                        <a:rPr kumimoji="1" lang="en-US" altLang="ja-JP" sz="1600" baseline="0" dirty="0" smtClean="0"/>
                        <a:t> build (for </a:t>
                      </a:r>
                      <a:r>
                        <a:rPr kumimoji="1" lang="en-US" altLang="ja-JP" sz="1600" baseline="0" dirty="0" err="1" smtClean="0"/>
                        <a:t>gprof</a:t>
                      </a:r>
                      <a:r>
                        <a:rPr kumimoji="1" lang="en-US" altLang="ja-JP" sz="1600" baseline="0" dirty="0" smtClean="0"/>
                        <a:t>), N: Disable static build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Y / 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PROFILE_ON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 Enable building</a:t>
                      </a:r>
                      <a:r>
                        <a:rPr kumimoji="1" lang="en-US" altLang="ja-JP" sz="1600" baseline="0" dirty="0" smtClean="0"/>
                        <a:t> for </a:t>
                      </a:r>
                      <a:r>
                        <a:rPr kumimoji="1" lang="en-US" altLang="ja-JP" sz="1600" baseline="0" dirty="0" err="1" smtClean="0"/>
                        <a:t>gprof</a:t>
                      </a:r>
                      <a:r>
                        <a:rPr kumimoji="1" lang="en-US" altLang="ja-JP" sz="1600" baseline="0" dirty="0" smtClean="0"/>
                        <a:t> (cannot work with GPU_ON)</a:t>
                      </a:r>
                    </a:p>
                    <a:p>
                      <a:r>
                        <a:rPr kumimoji="1" lang="en-US" altLang="ja-JP" sz="1600" baseline="0" dirty="0" smtClean="0"/>
                        <a:t>N: Disable building for </a:t>
                      </a:r>
                      <a:r>
                        <a:rPr kumimoji="1" lang="en-US" altLang="ja-JP" sz="1600" baseline="0" dirty="0" err="1" smtClean="0"/>
                        <a:t>gprof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Y / 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FMA_ON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 Enable</a:t>
                      </a:r>
                      <a:r>
                        <a:rPr kumimoji="1" lang="en-US" altLang="ja-JP" sz="1600" baseline="0" dirty="0" smtClean="0"/>
                        <a:t> AVX Fused Multiply Adder instruments (precision difference)</a:t>
                      </a:r>
                    </a:p>
                    <a:p>
                      <a:r>
                        <a:rPr kumimoji="1" lang="en-US" altLang="ja-JP" sz="1600" baseline="0" dirty="0" smtClean="0"/>
                        <a:t>N: Disable AVX FMA instrument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SINGLE_PRECISION_ON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Y: Build single</a:t>
                      </a:r>
                      <a:r>
                        <a:rPr kumimoji="1" lang="en-US" altLang="ja-JP" sz="1600" baseline="0" dirty="0" smtClean="0"/>
                        <a:t> precision</a:t>
                      </a:r>
                    </a:p>
                    <a:p>
                      <a:r>
                        <a:rPr kumimoji="1" lang="en-US" altLang="ja-JP" sz="1600" baseline="0" dirty="0" smtClean="0"/>
                        <a:t>N: Build double precision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Y / 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Y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80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TEST_OPTIONS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80122"/>
              </p:ext>
            </p:extLst>
          </p:nvPr>
        </p:nvGraphicFramePr>
        <p:xfrm>
          <a:off x="838200" y="1414459"/>
          <a:ext cx="10515603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/>
                <a:gridCol w="6700838"/>
                <a:gridCol w="957264"/>
                <a:gridCol w="1095376"/>
              </a:tblGrid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OPTION_NAME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Explanation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VALUES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DEFAULT_VALUE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CHUNK_SIZE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Number</a:t>
                      </a:r>
                      <a:r>
                        <a:rPr kumimoji="1" lang="en-US" altLang="ja-JP" sz="1600" baseline="0" dirty="0" smtClean="0"/>
                        <a:t> of lines for each execution chunk (0: automatic mode)</a:t>
                      </a:r>
                      <a:endParaRPr kumimoji="1" lang="en-US" altLang="ja-JP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Unsinged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interger</a:t>
                      </a:r>
                      <a:r>
                        <a:rPr kumimoji="1" lang="en-US" altLang="ja-JP" sz="1600" baseline="0" dirty="0" smtClean="0"/>
                        <a:t> (&gt;=0)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USE_CUDA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1:</a:t>
                      </a:r>
                      <a:r>
                        <a:rPr kumimoji="1" lang="en-US" altLang="ja-JP" sz="1600" baseline="0" dirty="0" smtClean="0"/>
                        <a:t> Use CUDA codes, 0: Don’t use CUDA codes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NUM_OF_THREADS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Number for threads to generate</a:t>
                      </a:r>
                    </a:p>
                    <a:p>
                      <a:r>
                        <a:rPr kumimoji="1" lang="en-US" altLang="ja-JP" sz="1600" dirty="0" smtClean="0"/>
                        <a:t>(0: generate</a:t>
                      </a:r>
                      <a:r>
                        <a:rPr kumimoji="1" lang="en-US" altLang="ja-JP" sz="1600" baseline="0" dirty="0" smtClean="0"/>
                        <a:t> threads as same as the number of logical CPU threads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Unsinged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interger</a:t>
                      </a:r>
                      <a:r>
                        <a:rPr kumimoji="1" lang="en-US" altLang="ja-JP" sz="1600" baseline="0" dirty="0" smtClean="0"/>
                        <a:t> (&gt;=0)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NUM_OF_GPUS</a:t>
                      </a:r>
                      <a:endParaRPr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Number for GPUs to use</a:t>
                      </a:r>
                    </a:p>
                    <a:p>
                      <a:r>
                        <a:rPr kumimoji="1" lang="en-US" altLang="ja-JP" sz="1600" dirty="0" smtClean="0"/>
                        <a:t>(0: use GPUs</a:t>
                      </a:r>
                      <a:r>
                        <a:rPr kumimoji="1" lang="en-US" altLang="ja-JP" sz="1600" baseline="0" dirty="0" smtClean="0"/>
                        <a:t> as same as the number of GPUs which the system has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Unsinged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interger</a:t>
                      </a:r>
                      <a:r>
                        <a:rPr kumimoji="1" lang="en-US" altLang="ja-JP" sz="1600" baseline="0" dirty="0" smtClean="0"/>
                        <a:t> (&gt;=0)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USE_VISUALIZE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1: Enable visualization,</a:t>
                      </a:r>
                      <a:r>
                        <a:rPr kumimoji="1" lang="en-US" altLang="ja-JP" sz="1600" baseline="0" dirty="0" smtClean="0"/>
                        <a:t> 0: Disable visualization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USE_USER_DEFINED_GPU_DYNSYS_FUNC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 /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6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TEST_OPTIONS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11251"/>
              </p:ext>
            </p:extLst>
          </p:nvPr>
        </p:nvGraphicFramePr>
        <p:xfrm>
          <a:off x="838200" y="1414459"/>
          <a:ext cx="10515603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/>
                <a:gridCol w="6700838"/>
                <a:gridCol w="957264"/>
                <a:gridCol w="1095376"/>
              </a:tblGrid>
              <a:tr h="47547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OPTION_NAME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Explanation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VALUES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DEFAULT_VALUE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27169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PROBLEM_TYPE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Problem type</a:t>
                      </a:r>
                    </a:p>
                    <a:p>
                      <a:r>
                        <a:rPr kumimoji="1" lang="en-US" altLang="ja-JP" sz="1600" dirty="0" smtClean="0"/>
                        <a:t>0: </a:t>
                      </a:r>
                      <a:r>
                        <a:rPr kumimoji="1" lang="en-US" altLang="ja-JP" sz="1600" dirty="0" err="1" smtClean="0"/>
                        <a:t>ProblemType_default</a:t>
                      </a:r>
                      <a:r>
                        <a:rPr kumimoji="1" lang="en-US" altLang="ja-JP" sz="1600" dirty="0" smtClean="0"/>
                        <a:t> (</a:t>
                      </a:r>
                      <a:r>
                        <a:rPr kumimoji="1" lang="en-US" altLang="ja-JP" sz="1600" dirty="0" err="1" smtClean="0"/>
                        <a:t>ProblemType_SF_dstb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1: </a:t>
                      </a:r>
                      <a:r>
                        <a:rPr kumimoji="1" lang="en-US" altLang="ja-JP" sz="1600" dirty="0" err="1" smtClean="0"/>
                        <a:t>ProblemType_SF_dstb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2: ProblemType_SF_intr_2</a:t>
                      </a:r>
                      <a:r>
                        <a:rPr kumimoji="1" lang="en-US" altLang="ja-JP" sz="1600" dirty="0" smtClean="0"/>
                        <a:t> (Not implemented yet)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3: ProblemType_SF_intr_3</a:t>
                      </a:r>
                      <a:r>
                        <a:rPr kumimoji="1" lang="en-US" altLang="ja-JP" sz="1600" dirty="0" smtClean="0"/>
                        <a:t> (Not implemented yet)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4: ProblemType_SF_intr_4</a:t>
                      </a:r>
                      <a:r>
                        <a:rPr kumimoji="1" lang="en-US" altLang="ja-JP" sz="1600" dirty="0" smtClean="0"/>
                        <a:t> (Not implemented yet)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5: </a:t>
                      </a:r>
                      <a:r>
                        <a:rPr kumimoji="1" lang="en-US" altLang="ja-JP" sz="1600" dirty="0" err="1" smtClean="0"/>
                        <a:t>ProblemType_Bay_Area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6: </a:t>
                      </a:r>
                      <a:r>
                        <a:rPr kumimoji="1" lang="en-US" altLang="ja-JP" sz="1600" dirty="0" err="1" smtClean="0"/>
                        <a:t>ProblemType_TCST_dstb</a:t>
                      </a:r>
                      <a:r>
                        <a:rPr kumimoji="1" lang="en-US" altLang="ja-JP" sz="1600" dirty="0" smtClean="0"/>
                        <a:t> (Not implemented yet)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7: </a:t>
                      </a:r>
                      <a:r>
                        <a:rPr kumimoji="1" lang="en-US" altLang="ja-JP" sz="1600" dirty="0" err="1" smtClean="0"/>
                        <a:t>ProblemType_TCST_intr</a:t>
                      </a:r>
                      <a:r>
                        <a:rPr kumimoji="1" lang="en-US" altLang="ja-JP" sz="1600" dirty="0" smtClean="0"/>
                        <a:t> (Not implemented yet)</a:t>
                      </a:r>
                    </a:p>
                    <a:p>
                      <a:r>
                        <a:rPr kumimoji="1" lang="en-US" altLang="ja-JP" sz="1600" dirty="0" smtClean="0"/>
                        <a:t>8: ProblemType_SF_dstb_5veh</a:t>
                      </a:r>
                    </a:p>
                    <a:p>
                      <a:r>
                        <a:rPr kumimoji="1" lang="en-US" altLang="ja-JP" sz="1600" dirty="0" smtClean="0"/>
                        <a:t>9: ProblemType_SF_dstb_10veh</a:t>
                      </a:r>
                    </a:p>
                    <a:p>
                      <a:r>
                        <a:rPr kumimoji="1" lang="en-US" altLang="ja-JP" sz="1600" dirty="0" smtClean="0"/>
                        <a:t>10: ProblemType_SF_dstb_20veh</a:t>
                      </a:r>
                    </a:p>
                    <a:p>
                      <a:r>
                        <a:rPr kumimoji="1" lang="en-US" altLang="ja-JP" sz="1600" dirty="0" smtClean="0"/>
                        <a:t>11: ProblemType_SF_dstb_30veh</a:t>
                      </a:r>
                    </a:p>
                    <a:p>
                      <a:r>
                        <a:rPr kumimoji="1" lang="en-US" altLang="ja-JP" sz="1600" dirty="0" smtClean="0"/>
                        <a:t>12: ProblemType_SF_dstb_40veh</a:t>
                      </a:r>
                    </a:p>
                    <a:p>
                      <a:r>
                        <a:rPr kumimoji="1" lang="en-US" altLang="ja-JP" sz="1600" dirty="0" smtClean="0"/>
                        <a:t>13: </a:t>
                      </a:r>
                      <a:r>
                        <a:rPr kumimoji="1" lang="en-US" altLang="ja-JP" sz="1600" dirty="0" err="1" smtClean="0"/>
                        <a:t>ProblemType_SF_dstb_hell</a:t>
                      </a:r>
                      <a:r>
                        <a:rPr kumimoji="1" lang="en-US" altLang="ja-JP" sz="1600" dirty="0" smtClean="0"/>
                        <a:t> (All vehicles to same</a:t>
                      </a:r>
                      <a:r>
                        <a:rPr kumimoji="1" lang="en-US" altLang="ja-JP" sz="1600" baseline="0" dirty="0" smtClean="0"/>
                        <a:t> targets)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Unsigned integer (0:13)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Sequential Path Planning with BEACLS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190A-DF70-407A-9F28-4EBCD344BCC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82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1027</Words>
  <Application>Microsoft Office PowerPoint</Application>
  <PresentationFormat>ワイド画面</PresentationFormat>
  <Paragraphs>269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テーマ</vt:lpstr>
      <vt:lpstr>Sequential Path Planning with BEACLS</vt:lpstr>
      <vt:lpstr>Table of contents</vt:lpstr>
      <vt:lpstr>Table of contents</vt:lpstr>
      <vt:lpstr>System requirement</vt:lpstr>
      <vt:lpstr>Table of contents</vt:lpstr>
      <vt:lpstr>Build SPP with BEACLS</vt:lpstr>
      <vt:lpstr>BUILD_OPTIONS</vt:lpstr>
      <vt:lpstr>TEST_OPTIONS</vt:lpstr>
      <vt:lpstr>TEST_OPTIONS</vt:lpstr>
      <vt:lpstr>TEST_OPTIONS</vt:lpstr>
      <vt:lpstr>TEST_OPTIONS</vt:lpstr>
      <vt:lpstr>Table of contents</vt:lpstr>
      <vt:lpstr>Visualize with MATLAB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Path Planning with BEACLS</dc:title>
  <dc:creator/>
  <cp:lastModifiedBy>tanabe ken(田辺 健 ○ＣＳＲＤ□ＥＣ開)</cp:lastModifiedBy>
  <cp:revision>13</cp:revision>
  <dcterms:created xsi:type="dcterms:W3CDTF">2017-03-27T17:09:18Z</dcterms:created>
  <dcterms:modified xsi:type="dcterms:W3CDTF">2017-03-27T18:31:06Z</dcterms:modified>
</cp:coreProperties>
</file>