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132638" cy="5851525"/>
  <p:notesSz cx="6858000" cy="9144000"/>
  <p:defaultTextStyle>
    <a:defPPr>
      <a:defRPr lang="en-US"/>
    </a:defPPr>
    <a:lvl1pPr marL="0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1pPr>
    <a:lvl2pPr marL="301731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2pPr>
    <a:lvl3pPr marL="603461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3pPr>
    <a:lvl4pPr marL="905193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4pPr>
    <a:lvl5pPr marL="1206923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5pPr>
    <a:lvl6pPr marL="1508654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6pPr>
    <a:lvl7pPr marL="1810385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7pPr>
    <a:lvl8pPr marL="2112115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8pPr>
    <a:lvl9pPr marL="2413847" algn="l" defTabSz="603461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F00"/>
    <a:srgbClr val="ED1B23"/>
    <a:srgbClr val="F8F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7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48" y="957646"/>
            <a:ext cx="6062742" cy="2037198"/>
          </a:xfrm>
        </p:spPr>
        <p:txBody>
          <a:bodyPr anchor="b"/>
          <a:lstStyle>
            <a:lvl1pPr algn="ctr"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80" y="3073405"/>
            <a:ext cx="5349479" cy="1412764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16" indent="0" algn="ctr">
              <a:buNone/>
              <a:defRPr sz="1560"/>
            </a:lvl2pPr>
            <a:lvl3pPr marL="713232" indent="0" algn="ctr">
              <a:buNone/>
              <a:defRPr sz="1404"/>
            </a:lvl3pPr>
            <a:lvl4pPr marL="1069848" indent="0" algn="ctr">
              <a:buNone/>
              <a:defRPr sz="1248"/>
            </a:lvl4pPr>
            <a:lvl5pPr marL="1426464" indent="0" algn="ctr">
              <a:buNone/>
              <a:defRPr sz="1248"/>
            </a:lvl5pPr>
            <a:lvl6pPr marL="1783080" indent="0" algn="ctr">
              <a:buNone/>
              <a:defRPr sz="1248"/>
            </a:lvl6pPr>
            <a:lvl7pPr marL="2139696" indent="0" algn="ctr">
              <a:buNone/>
              <a:defRPr sz="1248"/>
            </a:lvl7pPr>
            <a:lvl8pPr marL="2496312" indent="0" algn="ctr">
              <a:buNone/>
              <a:defRPr sz="1248"/>
            </a:lvl8pPr>
            <a:lvl9pPr marL="2852928" indent="0" algn="ctr">
              <a:buNone/>
              <a:defRPr sz="1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3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4294" y="311540"/>
            <a:ext cx="1537975" cy="4958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369" y="311540"/>
            <a:ext cx="4524767" cy="4958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3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54" y="1458820"/>
            <a:ext cx="6151900" cy="2434071"/>
          </a:xfrm>
        </p:spPr>
        <p:txBody>
          <a:bodyPr anchor="b"/>
          <a:lstStyle>
            <a:lvl1pPr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654" y="3915918"/>
            <a:ext cx="6151900" cy="1280021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/>
                </a:solidFill>
              </a:defRPr>
            </a:lvl1pPr>
            <a:lvl2pPr marL="356616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369" y="1557698"/>
            <a:ext cx="3031371" cy="3712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0898" y="1557698"/>
            <a:ext cx="3031371" cy="3712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6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311541"/>
            <a:ext cx="6151900" cy="1131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99" y="1434437"/>
            <a:ext cx="3017440" cy="702995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99" y="2137432"/>
            <a:ext cx="3017440" cy="3143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0898" y="1434437"/>
            <a:ext cx="3032300" cy="702995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0898" y="2137432"/>
            <a:ext cx="3032300" cy="3143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8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3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390102"/>
            <a:ext cx="2300461" cy="1365356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300" y="842513"/>
            <a:ext cx="3610898" cy="4158375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1755458"/>
            <a:ext cx="2300461" cy="3252202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390102"/>
            <a:ext cx="2300461" cy="1365356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2300" y="842513"/>
            <a:ext cx="3610898" cy="4158375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16" indent="0">
              <a:buNone/>
              <a:defRPr sz="2184"/>
            </a:lvl2pPr>
            <a:lvl3pPr marL="713232" indent="0">
              <a:buNone/>
              <a:defRPr sz="1872"/>
            </a:lvl3pPr>
            <a:lvl4pPr marL="1069848" indent="0">
              <a:buNone/>
              <a:defRPr sz="1560"/>
            </a:lvl4pPr>
            <a:lvl5pPr marL="1426464" indent="0">
              <a:buNone/>
              <a:defRPr sz="1560"/>
            </a:lvl5pPr>
            <a:lvl6pPr marL="1783080" indent="0">
              <a:buNone/>
              <a:defRPr sz="1560"/>
            </a:lvl6pPr>
            <a:lvl7pPr marL="2139696" indent="0">
              <a:buNone/>
              <a:defRPr sz="1560"/>
            </a:lvl7pPr>
            <a:lvl8pPr marL="2496312" indent="0">
              <a:buNone/>
              <a:defRPr sz="1560"/>
            </a:lvl8pPr>
            <a:lvl9pPr marL="2852928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1755458"/>
            <a:ext cx="2300461" cy="3252202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1BA-4920-4383-BA22-FA4606B2F7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369" y="311541"/>
            <a:ext cx="6151900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69" y="1557698"/>
            <a:ext cx="6151900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369" y="5423498"/>
            <a:ext cx="1604844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41BA-4920-4383-BA22-FA4606B2F7C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2687" y="5423498"/>
            <a:ext cx="2407265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7425" y="5423498"/>
            <a:ext cx="1604844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FD21-DCC3-4A43-8E5D-84CF9408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image" Target="../media/image8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108"/>
          <p:cNvSpPr/>
          <p:nvPr/>
        </p:nvSpPr>
        <p:spPr>
          <a:xfrm>
            <a:off x="859570" y="66495"/>
            <a:ext cx="6110393" cy="5486400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30610" y="3921564"/>
            <a:ext cx="2489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Targets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kern="0" dirty="0">
                <a:solidFill>
                  <a:prstClr val="black"/>
                </a:solidFill>
              </a:rPr>
              <a:t>Vehicle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kern="0" dirty="0">
                <a:solidFill>
                  <a:prstClr val="black"/>
                </a:solidFill>
              </a:rPr>
              <a:t>Danger zone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38249" y="3988799"/>
            <a:ext cx="308289" cy="271828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13"/>
              <p:cNvSpPr/>
              <p:nvPr/>
            </p:nvSpPr>
            <p:spPr>
              <a:xfrm>
                <a:off x="5847078" y="1936453"/>
                <a:ext cx="499310" cy="492181"/>
              </a:xfrm>
              <a:prstGeom prst="ellips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𝒯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CA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4" name="Oval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078" y="1936453"/>
                <a:ext cx="499310" cy="492181"/>
              </a:xfrm>
              <a:prstGeom prst="ellipse">
                <a:avLst/>
              </a:prstGeom>
              <a:blipFill rotWithShape="0">
                <a:blip r:embed="rId4"/>
                <a:stretch>
                  <a:fillRect l="-1136"/>
                </a:stretch>
              </a:blipFill>
              <a:ln w="38100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/>
              <p:cNvSpPr/>
              <p:nvPr/>
            </p:nvSpPr>
            <p:spPr>
              <a:xfrm>
                <a:off x="3029988" y="3906304"/>
                <a:ext cx="622962" cy="441303"/>
              </a:xfrm>
              <a:prstGeom prst="ellips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07F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𝒯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CA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5" name="Oval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988" y="3906304"/>
                <a:ext cx="622962" cy="441303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val="007F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/>
              <p:cNvSpPr/>
              <p:nvPr/>
            </p:nvSpPr>
            <p:spPr>
              <a:xfrm>
                <a:off x="2873739" y="880764"/>
                <a:ext cx="622961" cy="496486"/>
              </a:xfrm>
              <a:prstGeom prst="ellips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ED1B2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1B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1B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𝒯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1B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CA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ED1B2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6" name="Oval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39" y="880764"/>
                <a:ext cx="622961" cy="496486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 cap="flat" cmpd="sng" algn="ctr">
                <a:solidFill>
                  <a:srgbClr val="ED1B23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2305190" y="3283816"/>
                <a:ext cx="587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190" y="3283816"/>
                <a:ext cx="587725" cy="461665"/>
              </a:xfrm>
              <a:prstGeom prst="rect">
                <a:avLst/>
              </a:prstGeom>
              <a:blipFill>
                <a:blip r:embed="rId7"/>
                <a:stretch>
                  <a:fillRect l="-103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4988370" y="811358"/>
                <a:ext cx="594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F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70" y="811358"/>
                <a:ext cx="594842" cy="461665"/>
              </a:xfrm>
              <a:prstGeom prst="rect">
                <a:avLst/>
              </a:prstGeom>
              <a:blipFill>
                <a:blip r:embed="rId8"/>
                <a:stretch>
                  <a:fillRect l="-1020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0" name="Picture 1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0247">
            <a:off x="2399201" y="2944993"/>
            <a:ext cx="411480" cy="41148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7591" y="577141"/>
            <a:ext cx="411480" cy="41148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61826">
            <a:off x="5180876" y="3497131"/>
            <a:ext cx="411480" cy="41148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8" y="4294408"/>
            <a:ext cx="369052" cy="369052"/>
          </a:xfrm>
          <a:prstGeom prst="rect">
            <a:avLst/>
          </a:prstGeom>
        </p:spPr>
      </p:pic>
      <p:sp>
        <p:nvSpPr>
          <p:cNvPr id="2" name="Oval 1"/>
          <p:cNvSpPr>
            <a:spLocks noChangeAspect="1"/>
          </p:cNvSpPr>
          <p:nvPr/>
        </p:nvSpPr>
        <p:spPr>
          <a:xfrm>
            <a:off x="2056301" y="2606380"/>
            <a:ext cx="1097280" cy="1097280"/>
          </a:xfrm>
          <a:prstGeom prst="ellipse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765749" y="316537"/>
            <a:ext cx="932688" cy="932688"/>
          </a:xfrm>
          <a:prstGeom prst="ellipse">
            <a:avLst/>
          </a:prstGeom>
          <a:noFill/>
          <a:ln>
            <a:solidFill>
              <a:srgbClr val="007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920272" y="3236528"/>
            <a:ext cx="932688" cy="932688"/>
          </a:xfrm>
          <a:prstGeom prst="ellipse">
            <a:avLst/>
          </a:prstGeom>
          <a:noFill/>
          <a:ln>
            <a:solidFill>
              <a:srgbClr val="ED1B2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 flipH="1" flipV="1">
            <a:off x="2216994" y="2767073"/>
            <a:ext cx="387947" cy="38366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86387" y="2555983"/>
                <a:ext cx="6027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387" y="2555983"/>
                <a:ext cx="602793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173733" y="4620196"/>
            <a:ext cx="457200" cy="457200"/>
          </a:xfrm>
          <a:prstGeom prst="ellipse">
            <a:avLst/>
          </a:prstGeom>
          <a:noFill/>
          <a:ln>
            <a:solidFill>
              <a:srgbClr val="007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5155405" y="3749321"/>
                <a:ext cx="594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05" y="3749321"/>
                <a:ext cx="594842" cy="461665"/>
              </a:xfrm>
              <a:prstGeom prst="rect">
                <a:avLst/>
              </a:prstGeom>
              <a:blipFill>
                <a:blip r:embed="rId16"/>
                <a:stretch>
                  <a:fillRect l="-1031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42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</TotalTime>
  <Words>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</cp:lastModifiedBy>
  <cp:revision>7</cp:revision>
  <dcterms:created xsi:type="dcterms:W3CDTF">2014-10-17T05:09:06Z</dcterms:created>
  <dcterms:modified xsi:type="dcterms:W3CDTF">2016-03-16T03:51:04Z</dcterms:modified>
</cp:coreProperties>
</file>