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12"/>
    <p:restoredTop sz="82907"/>
  </p:normalViewPr>
  <p:slideViewPr>
    <p:cSldViewPr snapToGrid="0" snapToObjects="1">
      <p:cViewPr varScale="1">
        <p:scale>
          <a:sx n="86" d="100"/>
          <a:sy n="8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8804E-737E-2A44-95DD-55A9E7869297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74E18-C513-2040-AA9D-507C87A9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$t - t^\text{IAT} + \tau_2$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4E18-C513-2040-AA9D-507C87A9CC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3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9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8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2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1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4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258728" y="2725197"/>
            <a:ext cx="2821" cy="1190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80289" y="2634251"/>
            <a:ext cx="14990" cy="1296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50636" y="2891589"/>
            <a:ext cx="0" cy="91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99682" y="2906581"/>
            <a:ext cx="0" cy="91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75291" y="2921571"/>
            <a:ext cx="0" cy="91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8442" y="2891590"/>
            <a:ext cx="0" cy="91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39646" y="3327818"/>
            <a:ext cx="8736813" cy="63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 flipV="1">
            <a:off x="2773185" y="3275349"/>
            <a:ext cx="134912" cy="1274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419724" y="3279099"/>
            <a:ext cx="134912" cy="1274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1396582" y="3279098"/>
            <a:ext cx="134912" cy="1274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V="1">
            <a:off x="2319727" y="3279098"/>
            <a:ext cx="134912" cy="1274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58321" y="3047291"/>
            <a:ext cx="536243" cy="561049"/>
          </a:xfrm>
          <a:prstGeom prst="ellipse">
            <a:avLst/>
          </a:prstGeom>
          <a:solidFill>
            <a:srgbClr val="FF0000"/>
          </a:solidFill>
          <a:ln w="28575" cmpd="thickThin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720702">
            <a:off x="4115729" y="2925034"/>
            <a:ext cx="536243" cy="902432"/>
          </a:xfrm>
          <a:prstGeom prst="ellipse">
            <a:avLst/>
          </a:prstGeom>
          <a:solidFill>
            <a:srgbClr val="FF0000"/>
          </a:solidFill>
          <a:ln w="28575" cmpd="thickThin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0827440">
            <a:off x="4995556" y="2941632"/>
            <a:ext cx="548058" cy="826161"/>
          </a:xfrm>
          <a:prstGeom prst="ellipse">
            <a:avLst/>
          </a:prstGeom>
          <a:solidFill>
            <a:srgbClr val="FF0000"/>
          </a:solidFill>
          <a:ln w="28575" cmpd="thickThin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96925" y="2972342"/>
            <a:ext cx="563839" cy="761721"/>
          </a:xfrm>
          <a:prstGeom prst="ellipse">
            <a:avLst/>
          </a:prstGeom>
          <a:solidFill>
            <a:srgbClr val="00B050"/>
          </a:solidFill>
          <a:ln w="28575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20665173">
            <a:off x="6909306" y="2783524"/>
            <a:ext cx="575577" cy="1021388"/>
          </a:xfrm>
          <a:prstGeom prst="ellipse">
            <a:avLst/>
          </a:prstGeom>
          <a:solidFill>
            <a:srgbClr val="00B050"/>
          </a:solidFill>
          <a:ln w="28575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6" y="3941488"/>
            <a:ext cx="850900" cy="228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2" y="2619261"/>
            <a:ext cx="1371600" cy="2667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27" y="3975452"/>
            <a:ext cx="1371600" cy="2667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50" y="2653786"/>
            <a:ext cx="88900" cy="165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43" y="2485161"/>
            <a:ext cx="609600" cy="203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89" y="2442023"/>
            <a:ext cx="609600" cy="2032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 rot="20827440">
            <a:off x="4914644" y="2857940"/>
            <a:ext cx="696841" cy="1029691"/>
          </a:xfrm>
          <a:prstGeom prst="ellipse">
            <a:avLst/>
          </a:prstGeom>
          <a:noFill/>
          <a:ln w="28575" cmpd="thickThin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829622">
            <a:off x="4011535" y="2821593"/>
            <a:ext cx="721318" cy="1124760"/>
          </a:xfrm>
          <a:prstGeom prst="ellipse">
            <a:avLst/>
          </a:prstGeom>
          <a:noFill/>
          <a:ln w="28575" cmpd="thickThin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0827440">
            <a:off x="6836949" y="2696424"/>
            <a:ext cx="724402" cy="1187714"/>
          </a:xfrm>
          <a:prstGeom prst="ellipse">
            <a:avLst/>
          </a:prstGeom>
          <a:noFill/>
          <a:ln w="28575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13962" y="2936561"/>
            <a:ext cx="631276" cy="778279"/>
          </a:xfrm>
          <a:prstGeom prst="ellipse">
            <a:avLst/>
          </a:prstGeom>
          <a:noFill/>
          <a:ln w="28575" cmpd="thickThin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85178" y="2879114"/>
            <a:ext cx="769388" cy="939358"/>
          </a:xfrm>
          <a:prstGeom prst="ellipse">
            <a:avLst/>
          </a:prstGeom>
          <a:noFill/>
          <a:ln w="28575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55945" y="3562760"/>
            <a:ext cx="68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820664" y="3747426"/>
            <a:ext cx="455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Somil Bansal</dc:creator>
  <cp:lastModifiedBy>Somil Bansal</cp:lastModifiedBy>
  <cp:revision>15</cp:revision>
  <dcterms:created xsi:type="dcterms:W3CDTF">2017-01-03T21:34:46Z</dcterms:created>
  <dcterms:modified xsi:type="dcterms:W3CDTF">2017-01-04T02:32:42Z</dcterms:modified>
</cp:coreProperties>
</file>