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8"/>
    <p:restoredTop sz="94785"/>
  </p:normalViewPr>
  <p:slideViewPr>
    <p:cSldViewPr snapToGrid="0" snapToObjects="1">
      <p:cViewPr varScale="1">
        <p:scale>
          <a:sx n="141" d="100"/>
          <a:sy n="141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9F8-940A-F149-BECB-7BAF9C9B123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40A-7FC0-F24F-855F-D904EFC2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9F8-940A-F149-BECB-7BAF9C9B123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40A-7FC0-F24F-855F-D904EFC2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9F8-940A-F149-BECB-7BAF9C9B123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40A-7FC0-F24F-855F-D904EFC2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2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9F8-940A-F149-BECB-7BAF9C9B123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40A-7FC0-F24F-855F-D904EFC2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9F8-940A-F149-BECB-7BAF9C9B123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40A-7FC0-F24F-855F-D904EFC2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9F8-940A-F149-BECB-7BAF9C9B123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40A-7FC0-F24F-855F-D904EFC2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9F8-940A-F149-BECB-7BAF9C9B123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40A-7FC0-F24F-855F-D904EFC2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4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9F8-940A-F149-BECB-7BAF9C9B123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40A-7FC0-F24F-855F-D904EFC2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8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9F8-940A-F149-BECB-7BAF9C9B123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40A-7FC0-F24F-855F-D904EFC2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9F8-940A-F149-BECB-7BAF9C9B123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40A-7FC0-F24F-855F-D904EFC2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9F8-940A-F149-BECB-7BAF9C9B123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40A-7FC0-F24F-855F-D904EFC2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9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D9F8-940A-F149-BECB-7BAF9C9B123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9A40A-7FC0-F24F-855F-D904EFC2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869949" y="787651"/>
            <a:ext cx="9053" cy="3648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879002" y="4430323"/>
            <a:ext cx="4418091" cy="5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 rot="16200000">
                <a:off x="758724" y="2072261"/>
                <a:ext cx="3087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Disturbance magnitude </a:t>
                </a:r>
                <a14:m>
                  <m:oMath xmlns:m="http://schemas.openxmlformats.org/officeDocument/2006/math">
                    <m:r>
                      <a:rPr lang="en-US" b="0" i="1" smtClean="0"/>
                      <m:t>(</m:t>
                    </m:r>
                    <m:sSub>
                      <m:sSubPr>
                        <m:ctrlPr>
                          <a:rPr lang="en-US" b="0" i="1" smtClean="0"/>
                        </m:ctrlPr>
                      </m:sSubPr>
                      <m:e>
                        <m:r>
                          <a:rPr lang="en-US" b="0" i="1" smtClean="0"/>
                          <m:t>𝑑</m:t>
                        </m:r>
                      </m:e>
                      <m:sub>
                        <m:r>
                          <a:rPr lang="en-US" b="0" i="1" smtClean="0"/>
                          <m:t>𝑟</m:t>
                        </m:r>
                      </m:sub>
                    </m:sSub>
                    <m:r>
                      <a:rPr lang="en-US" b="0" i="1" smtClean="0"/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8724" y="2072261"/>
                <a:ext cx="308723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5660" b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90283" y="4771190"/>
                <a:ext cx="4341886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Scheduled time of arrival separation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𝑆𝑇𝐴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83" y="4771190"/>
                <a:ext cx="4341886" cy="370230"/>
              </a:xfrm>
              <a:prstGeom prst="rect">
                <a:avLst/>
              </a:prstGeom>
              <a:blipFill rotWithShape="0">
                <a:blip r:embed="rId3"/>
                <a:stretch>
                  <a:fillRect l="-1264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161226" y="851811"/>
            <a:ext cx="11316" cy="3558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869949" y="2593443"/>
            <a:ext cx="4508625" cy="4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90076" y="4436198"/>
            <a:ext cx="6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Low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391371" y="3213939"/>
            <a:ext cx="6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Low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369973" y="1508527"/>
            <a:ext cx="6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702173" y="4423372"/>
            <a:ext cx="6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297024" y="3209454"/>
            <a:ext cx="192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Small number of lanes</a:t>
            </a:r>
          </a:p>
          <a:p>
            <a:endParaRPr lang="en-US" sz="1200" dirty="0" smtClean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Time-separated trajectories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39356" y="1459562"/>
            <a:ext cx="192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Multiple lanes</a:t>
            </a:r>
          </a:p>
          <a:p>
            <a:endParaRPr lang="en-US" sz="1200" dirty="0" smtClean="0">
              <a:solidFill>
                <a:srgbClr val="002060"/>
              </a:solidFill>
            </a:endParaRPr>
          </a:p>
          <a:p>
            <a:r>
              <a:rPr lang="en-US" sz="1200" dirty="0" smtClean="0">
                <a:solidFill>
                  <a:srgbClr val="002060"/>
                </a:solidFill>
              </a:rPr>
              <a:t>State-separated trajectories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42703" y="1259153"/>
            <a:ext cx="2289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Number of lanes increase on moving up or left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More state-separated trajectories on moving up or left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5567" y="2953370"/>
            <a:ext cx="213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Number of lanes increase on moving up or left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More state-separated trajectories on moving up or left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0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Somil Bansal</dc:creator>
  <cp:lastModifiedBy>Somil Bansal</cp:lastModifiedBy>
  <cp:revision>4</cp:revision>
  <dcterms:created xsi:type="dcterms:W3CDTF">2017-04-19T18:28:34Z</dcterms:created>
  <dcterms:modified xsi:type="dcterms:W3CDTF">2017-04-19T18:55:10Z</dcterms:modified>
</cp:coreProperties>
</file>