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0E617-6B7E-4F53-8AB6-70D860F70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86025-F556-46E2-8C6C-0C6BC2155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04ABF-D650-408A-A989-54B11B42D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37FD-FD9D-4E65-8EF9-37606BA2CC73}" type="datetimeFigureOut">
              <a:rPr lang="en-CA" smtClean="0"/>
              <a:t>2019-06-07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2253F-5203-41F6-95FD-850DF234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2DEA7-112B-47F7-AE8F-91FDD337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1E05-CC75-47F3-9006-9CE7F5DF1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729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AFEC-B15B-40E5-8DD7-4945387B4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C093C-7FB9-4961-84CB-53945A061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48531-086A-4290-88D6-DE4D30DC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37FD-FD9D-4E65-8EF9-37606BA2CC73}" type="datetimeFigureOut">
              <a:rPr lang="en-CA" smtClean="0"/>
              <a:t>2019-06-07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87F3-52F1-4669-B7DC-F86FDD208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43CD9-CBDD-4BDA-B43B-B293E027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1E05-CC75-47F3-9006-9CE7F5DF1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37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C299E3-9FF8-4F8C-B61D-DA8F8BE71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C4CA7-29E5-4CCC-91A5-2C50D6B09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2E22D-7DF0-406E-8F5F-63F18505C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37FD-FD9D-4E65-8EF9-37606BA2CC73}" type="datetimeFigureOut">
              <a:rPr lang="en-CA" smtClean="0"/>
              <a:t>2019-06-07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CABF9-8E0E-4F4B-82AF-E2AAB44A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F4B01-EAE5-46CB-A601-DA2AA54C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1E05-CC75-47F3-9006-9CE7F5DF1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4798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A656A-A0AB-4282-9152-2D4D4FC32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212F0-2D1C-4C3B-9B0C-4B5D16011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E802E-2085-4CA1-9CDB-C18B6AEB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37FD-FD9D-4E65-8EF9-37606BA2CC73}" type="datetimeFigureOut">
              <a:rPr lang="en-CA" smtClean="0"/>
              <a:t>2019-06-07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847D7-A5D6-40A5-974B-7C7D4E3F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636C2-BF7E-4976-B9D6-AD194DC50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1E05-CC75-47F3-9006-9CE7F5DF1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444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80DFE-3FC4-40CB-B280-DE4FA9421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BEB93-2829-41BE-9732-20802EB24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E63B1-0035-4487-AC66-F4F308F64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37FD-FD9D-4E65-8EF9-37606BA2CC73}" type="datetimeFigureOut">
              <a:rPr lang="en-CA" smtClean="0"/>
              <a:t>2019-06-07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2D96C-2574-487D-9F9E-FAA00D9DD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F6DAB-DCE9-4047-BDB4-9251E052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1E05-CC75-47F3-9006-9CE7F5DF1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201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551B7-A26A-44F9-B9AA-20A5C85F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6D4EA-DA30-4241-AAA3-9A22BEE69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17392-2944-4714-B63A-DD3324E36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ABB54-27A9-4589-90B5-6B828DE3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37FD-FD9D-4E65-8EF9-37606BA2CC73}" type="datetimeFigureOut">
              <a:rPr lang="en-CA" smtClean="0"/>
              <a:t>2019-06-07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0E9AD-BD3C-495F-BFA3-62E6F5201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22770-41AC-4361-AB27-071C6824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1E05-CC75-47F3-9006-9CE7F5DF1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737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3B3F2-740D-498C-9653-04FFF6588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76CD3-BA0F-4E3E-BEAD-EF648F5B3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1BBEE-D709-4FB6-BE4E-27A1A7DBA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EB03D-640E-4CB2-9DF4-4B80475C4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A9CE0F-96FF-4DE4-ACAA-AA42EE57D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EF0F48-1769-4C97-B9D1-9ADF8BC0B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37FD-FD9D-4E65-8EF9-37606BA2CC73}" type="datetimeFigureOut">
              <a:rPr lang="en-CA" smtClean="0"/>
              <a:t>2019-06-07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DF7FF9-5608-44CB-A0FE-C6732E518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04FD8-3778-4F39-BCB0-9D2E3FF6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1E05-CC75-47F3-9006-9CE7F5DF1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0250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5C9B2-3DD4-4CB7-A980-6333DD5F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C7DE13-9255-44CF-AF5A-B04457302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37FD-FD9D-4E65-8EF9-37606BA2CC73}" type="datetimeFigureOut">
              <a:rPr lang="en-CA" smtClean="0"/>
              <a:t>2019-06-07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467D39-BF46-4D6E-A8BE-AEE86B62D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BE8DD-9067-4A10-B160-85FF8C67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1E05-CC75-47F3-9006-9CE7F5DF1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628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2C0DBD-2B60-4382-9952-16E665C6C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37FD-FD9D-4E65-8EF9-37606BA2CC73}" type="datetimeFigureOut">
              <a:rPr lang="en-CA" smtClean="0"/>
              <a:t>2019-06-07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7E8FB-FB50-4462-B083-66767C192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9CB25-3F40-4190-B081-4A2ED50AC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1E05-CC75-47F3-9006-9CE7F5DF1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217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3BE99-BAAD-48C9-BB91-BE547C0FC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53CD6-9C99-4171-91B4-43E45AB7C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D515F-552F-421B-986B-3010B2806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7172B-B7CA-456A-AA67-169F0E1FF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37FD-FD9D-4E65-8EF9-37606BA2CC73}" type="datetimeFigureOut">
              <a:rPr lang="en-CA" smtClean="0"/>
              <a:t>2019-06-07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B3D05-A877-4D05-B39B-B85EE1F72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32AA2-FAB1-476B-AD3B-E557E12B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1E05-CC75-47F3-9006-9CE7F5DF1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2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F72E-CB34-436C-9834-1F4B2ED2C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C0F5A-8754-46C0-8A8E-9D8352A98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2868F-7FF2-42E5-9B14-29B146C32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A361F-16BD-4C41-BB9F-61C42B0CF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37FD-FD9D-4E65-8EF9-37606BA2CC73}" type="datetimeFigureOut">
              <a:rPr lang="en-CA" smtClean="0"/>
              <a:t>2019-06-07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24086-EDE6-4320-AD29-3539F25DD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33F9E-75BC-4E57-9E1D-C67FB465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1E05-CC75-47F3-9006-9CE7F5DF1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600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ABD940-A394-4DCF-B801-6DCCEC5C5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4301A-9723-4CC1-BE59-4F0BA5553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BABD0-7477-441F-B567-21BE0D587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537FD-FD9D-4E65-8EF9-37606BA2CC73}" type="datetimeFigureOut">
              <a:rPr lang="en-CA" smtClean="0"/>
              <a:t>2019-06-07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DBBAF-2556-42B9-847C-9D8CA2852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991F0-1F68-46E7-B543-EF7483CAE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01E05-CC75-47F3-9006-9CE7F5DF1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1460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899191-D150-4F45-846B-8E3545DF22E8}"/>
              </a:ext>
            </a:extLst>
          </p:cNvPr>
          <p:cNvSpPr/>
          <p:nvPr/>
        </p:nvSpPr>
        <p:spPr>
          <a:xfrm>
            <a:off x="4967416" y="2718486"/>
            <a:ext cx="1383957" cy="12171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SENSED OBSTACLE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777C31-335F-45B8-A6A3-25AB0424B835}"/>
              </a:ext>
            </a:extLst>
          </p:cNvPr>
          <p:cNvSpPr/>
          <p:nvPr/>
        </p:nvSpPr>
        <p:spPr>
          <a:xfrm>
            <a:off x="8643551" y="803189"/>
            <a:ext cx="1241854" cy="110593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GOAL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784E94-2EB8-4E2F-A0B4-4B4FC551C73A}"/>
              </a:ext>
            </a:extLst>
          </p:cNvPr>
          <p:cNvSpPr>
            <a:spLocks noChangeAspect="1"/>
          </p:cNvSpPr>
          <p:nvPr/>
        </p:nvSpPr>
        <p:spPr>
          <a:xfrm>
            <a:off x="4898217" y="2657628"/>
            <a:ext cx="1522353" cy="133885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5466A-4E0F-4FF0-9BB9-8925312E99D2}"/>
              </a:ext>
            </a:extLst>
          </p:cNvPr>
          <p:cNvSpPr>
            <a:spLocks noChangeAspect="1"/>
          </p:cNvSpPr>
          <p:nvPr/>
        </p:nvSpPr>
        <p:spPr>
          <a:xfrm>
            <a:off x="4822099" y="2590684"/>
            <a:ext cx="1674588" cy="1472741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3544C2-A968-439F-8C3D-5DB06ECA9B46}"/>
              </a:ext>
            </a:extLst>
          </p:cNvPr>
          <p:cNvSpPr>
            <a:spLocks noChangeAspect="1"/>
          </p:cNvSpPr>
          <p:nvPr/>
        </p:nvSpPr>
        <p:spPr>
          <a:xfrm>
            <a:off x="4738369" y="2517046"/>
            <a:ext cx="1842047" cy="162001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2EA113-706E-4DBF-B203-CCC564B393EE}"/>
              </a:ext>
            </a:extLst>
          </p:cNvPr>
          <p:cNvSpPr>
            <a:spLocks noChangeAspect="1"/>
          </p:cNvSpPr>
          <p:nvPr/>
        </p:nvSpPr>
        <p:spPr>
          <a:xfrm>
            <a:off x="4646266" y="2436044"/>
            <a:ext cx="2026252" cy="1782017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199A4E-DEC0-4164-95BB-117D514FB10F}"/>
              </a:ext>
            </a:extLst>
          </p:cNvPr>
          <p:cNvSpPr/>
          <p:nvPr/>
        </p:nvSpPr>
        <p:spPr>
          <a:xfrm>
            <a:off x="3702845" y="3183052"/>
            <a:ext cx="144000" cy="144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43B6AB2-3269-40B6-9EC9-CC3663A4A0E1}"/>
              </a:ext>
            </a:extLst>
          </p:cNvPr>
          <p:cNvSpPr/>
          <p:nvPr/>
        </p:nvSpPr>
        <p:spPr>
          <a:xfrm>
            <a:off x="2354567" y="3298476"/>
            <a:ext cx="1400175" cy="1300163"/>
          </a:xfrm>
          <a:custGeom>
            <a:avLst/>
            <a:gdLst>
              <a:gd name="connsiteX0" fmla="*/ 0 w 1400175"/>
              <a:gd name="connsiteY0" fmla="*/ 1300163 h 1300163"/>
              <a:gd name="connsiteX1" fmla="*/ 1035844 w 1400175"/>
              <a:gd name="connsiteY1" fmla="*/ 764382 h 1300163"/>
              <a:gd name="connsiteX2" fmla="*/ 1400175 w 1400175"/>
              <a:gd name="connsiteY2" fmla="*/ 0 h 1300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175" h="1300163">
                <a:moveTo>
                  <a:pt x="0" y="1300163"/>
                </a:moveTo>
                <a:cubicBezTo>
                  <a:pt x="401241" y="1140619"/>
                  <a:pt x="802482" y="981076"/>
                  <a:pt x="1035844" y="764382"/>
                </a:cubicBezTo>
                <a:cubicBezTo>
                  <a:pt x="1269206" y="547688"/>
                  <a:pt x="1334690" y="273844"/>
                  <a:pt x="1400175" y="0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1410FA-2F82-484E-A126-041E3A2FFC0D}"/>
              </a:ext>
            </a:extLst>
          </p:cNvPr>
          <p:cNvSpPr/>
          <p:nvPr/>
        </p:nvSpPr>
        <p:spPr>
          <a:xfrm>
            <a:off x="3831199" y="2913970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3A52AD8-0E85-46AA-AAD2-775707FD7773}"/>
              </a:ext>
            </a:extLst>
          </p:cNvPr>
          <p:cNvSpPr/>
          <p:nvPr/>
        </p:nvSpPr>
        <p:spPr>
          <a:xfrm>
            <a:off x="3983571" y="2695892"/>
            <a:ext cx="72000" cy="7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253456-6790-439F-AFBB-AFDF2B8A4595}"/>
              </a:ext>
            </a:extLst>
          </p:cNvPr>
          <p:cNvSpPr/>
          <p:nvPr/>
        </p:nvSpPr>
        <p:spPr>
          <a:xfrm>
            <a:off x="4157835" y="2518684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04D958C-0DFC-4800-90B3-2202CB7A7066}"/>
              </a:ext>
            </a:extLst>
          </p:cNvPr>
          <p:cNvSpPr/>
          <p:nvPr/>
        </p:nvSpPr>
        <p:spPr>
          <a:xfrm>
            <a:off x="4366051" y="2364044"/>
            <a:ext cx="72000" cy="7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83A07210-BD7A-474E-8B3B-450C53D2967C}"/>
              </a:ext>
            </a:extLst>
          </p:cNvPr>
          <p:cNvSpPr/>
          <p:nvPr/>
        </p:nvSpPr>
        <p:spPr>
          <a:xfrm rot="13291948">
            <a:off x="3784583" y="2074133"/>
            <a:ext cx="250031" cy="88582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DD9BF-2CF8-4290-8E55-BE3CE8786320}"/>
              </a:ext>
            </a:extLst>
          </p:cNvPr>
          <p:cNvSpPr txBox="1"/>
          <p:nvPr/>
        </p:nvSpPr>
        <p:spPr>
          <a:xfrm rot="18712728">
            <a:off x="1800286" y="1720647"/>
            <a:ext cx="3644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Predicted trajectory by MPC</a:t>
            </a:r>
          </a:p>
          <a:p>
            <a:r>
              <a:rPr lang="en-CA" dirty="0"/>
              <a:t>Color represents time into the future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93BC98-6EC1-4F71-B5FF-EF9F98C314CB}"/>
              </a:ext>
            </a:extLst>
          </p:cNvPr>
          <p:cNvSpPr txBox="1"/>
          <p:nvPr/>
        </p:nvSpPr>
        <p:spPr>
          <a:xfrm rot="19043914">
            <a:off x="1408466" y="4786510"/>
            <a:ext cx="361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Previous trajectory and current state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602F8F37-3340-490F-B8EC-E3D81ADCC154}"/>
              </a:ext>
            </a:extLst>
          </p:cNvPr>
          <p:cNvSpPr/>
          <p:nvPr/>
        </p:nvSpPr>
        <p:spPr>
          <a:xfrm rot="3018964">
            <a:off x="3291552" y="3312946"/>
            <a:ext cx="250031" cy="196398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5F6C39-2D42-4305-B47D-C0CC9EFB05A1}"/>
              </a:ext>
            </a:extLst>
          </p:cNvPr>
          <p:cNvSpPr txBox="1"/>
          <p:nvPr/>
        </p:nvSpPr>
        <p:spPr>
          <a:xfrm>
            <a:off x="7165201" y="2395320"/>
            <a:ext cx="4296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Obstacle augmented by different amounts depending on time into the future, with matching colors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42561CAE-51EC-49EC-BA6B-25D42F55F02E}"/>
              </a:ext>
            </a:extLst>
          </p:cNvPr>
          <p:cNvSpPr/>
          <p:nvPr/>
        </p:nvSpPr>
        <p:spPr>
          <a:xfrm>
            <a:off x="6793844" y="2436045"/>
            <a:ext cx="250031" cy="33184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2693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Chen</dc:creator>
  <cp:lastModifiedBy>Mo Chen</cp:lastModifiedBy>
  <cp:revision>1</cp:revision>
  <dcterms:created xsi:type="dcterms:W3CDTF">2019-06-07T20:01:27Z</dcterms:created>
  <dcterms:modified xsi:type="dcterms:W3CDTF">2019-06-07T20:01:50Z</dcterms:modified>
</cp:coreProperties>
</file>