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8"/>
    <p:restoredTop sz="94635"/>
  </p:normalViewPr>
  <p:slideViewPr>
    <p:cSldViewPr snapToGrid="0" snapToObjects="1">
      <p:cViewPr>
        <p:scale>
          <a:sx n="165" d="100"/>
          <a:sy n="165" d="100"/>
        </p:scale>
        <p:origin x="-2696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A3F-EE41-3242-8394-BE4FBB4A09E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E73C-B159-2441-BBC7-094F4032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4025900" y="363088"/>
            <a:ext cx="3566160" cy="4625697"/>
            <a:chOff x="4025901" y="363088"/>
            <a:chExt cx="4835351" cy="6271981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126418" y="3295034"/>
              <a:ext cx="1639081" cy="145203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025901" y="3455876"/>
              <a:ext cx="1574800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60166" y="3061382"/>
              <a:ext cx="1601086" cy="7889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22204" y="363088"/>
              <a:ext cx="886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GOAL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89689" y="6173404"/>
              <a:ext cx="943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5402740" y="2563906"/>
              <a:ext cx="1679378" cy="842682"/>
            </a:xfrm>
            <a:custGeom>
              <a:avLst/>
              <a:gdLst>
                <a:gd name="connsiteX0" fmla="*/ 1679378 w 1679378"/>
                <a:gd name="connsiteY0" fmla="*/ 842682 h 842682"/>
                <a:gd name="connsiteX1" fmla="*/ 1033919 w 1679378"/>
                <a:gd name="connsiteY1" fmla="*/ 251012 h 842682"/>
                <a:gd name="connsiteX2" fmla="*/ 83660 w 1679378"/>
                <a:gd name="connsiteY2" fmla="*/ 179294 h 842682"/>
                <a:gd name="connsiteX3" fmla="*/ 47801 w 1679378"/>
                <a:gd name="connsiteY3" fmla="*/ 0 h 84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378" h="842682">
                  <a:moveTo>
                    <a:pt x="1679378" y="842682"/>
                  </a:moveTo>
                  <a:cubicBezTo>
                    <a:pt x="1489625" y="602129"/>
                    <a:pt x="1299872" y="361577"/>
                    <a:pt x="1033919" y="251012"/>
                  </a:cubicBezTo>
                  <a:cubicBezTo>
                    <a:pt x="767966" y="140447"/>
                    <a:pt x="248013" y="221129"/>
                    <a:pt x="83660" y="179294"/>
                  </a:cubicBezTo>
                  <a:cubicBezTo>
                    <a:pt x="-80693" y="137459"/>
                    <a:pt x="47801" y="0"/>
                    <a:pt x="47801" y="0"/>
                  </a:cubicBezTo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5593976" y="824753"/>
              <a:ext cx="1587317" cy="1703294"/>
            </a:xfrm>
            <a:custGeom>
              <a:avLst/>
              <a:gdLst>
                <a:gd name="connsiteX0" fmla="*/ 0 w 1587317"/>
                <a:gd name="connsiteY0" fmla="*/ 1703294 h 1703294"/>
                <a:gd name="connsiteX1" fmla="*/ 1452283 w 1587317"/>
                <a:gd name="connsiteY1" fmla="*/ 645459 h 1703294"/>
                <a:gd name="connsiteX2" fmla="*/ 1524000 w 1587317"/>
                <a:gd name="connsiteY2" fmla="*/ 0 h 170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317" h="1703294">
                  <a:moveTo>
                    <a:pt x="0" y="1703294"/>
                  </a:moveTo>
                  <a:cubicBezTo>
                    <a:pt x="599141" y="1316317"/>
                    <a:pt x="1198283" y="929341"/>
                    <a:pt x="1452283" y="645459"/>
                  </a:cubicBezTo>
                  <a:cubicBezTo>
                    <a:pt x="1706283" y="361577"/>
                    <a:pt x="1524000" y="0"/>
                    <a:pt x="1524000" y="0"/>
                  </a:cubicBezTo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5364782" y="2398084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892859" y="3603812"/>
              <a:ext cx="1063753" cy="2393671"/>
            </a:xfrm>
            <a:custGeom>
              <a:avLst/>
              <a:gdLst>
                <a:gd name="connsiteX0" fmla="*/ 23847 w 1063753"/>
                <a:gd name="connsiteY0" fmla="*/ 2366682 h 2393671"/>
                <a:gd name="connsiteX1" fmla="*/ 77635 w 1063753"/>
                <a:gd name="connsiteY1" fmla="*/ 2312894 h 2393671"/>
                <a:gd name="connsiteX2" fmla="*/ 687235 w 1063753"/>
                <a:gd name="connsiteY2" fmla="*/ 1649506 h 2393671"/>
                <a:gd name="connsiteX3" fmla="*/ 920317 w 1063753"/>
                <a:gd name="connsiteY3" fmla="*/ 304800 h 2393671"/>
                <a:gd name="connsiteX4" fmla="*/ 1063753 w 1063753"/>
                <a:gd name="connsiteY4" fmla="*/ 0 h 239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753" h="2393671">
                  <a:moveTo>
                    <a:pt x="23847" y="2366682"/>
                  </a:moveTo>
                  <a:cubicBezTo>
                    <a:pt x="-59" y="2390588"/>
                    <a:pt x="-32930" y="2432423"/>
                    <a:pt x="77635" y="2312894"/>
                  </a:cubicBezTo>
                  <a:cubicBezTo>
                    <a:pt x="188200" y="2193365"/>
                    <a:pt x="546788" y="1984188"/>
                    <a:pt x="687235" y="1649506"/>
                  </a:cubicBezTo>
                  <a:cubicBezTo>
                    <a:pt x="827682" y="1314824"/>
                    <a:pt x="857564" y="579718"/>
                    <a:pt x="920317" y="304800"/>
                  </a:cubicBezTo>
                  <a:cubicBezTo>
                    <a:pt x="983070" y="29882"/>
                    <a:pt x="1063753" y="0"/>
                    <a:pt x="1063753" y="0"/>
                  </a:cubicBezTo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675781" y="806824"/>
              <a:ext cx="2935811" cy="5271247"/>
            </a:xfrm>
            <a:custGeom>
              <a:avLst/>
              <a:gdLst>
                <a:gd name="connsiteX0" fmla="*/ 1205066 w 2935811"/>
                <a:gd name="connsiteY0" fmla="*/ 5271247 h 5271247"/>
                <a:gd name="connsiteX1" fmla="*/ 2119466 w 2935811"/>
                <a:gd name="connsiteY1" fmla="*/ 4034117 h 5271247"/>
                <a:gd name="connsiteX2" fmla="*/ 2083607 w 2935811"/>
                <a:gd name="connsiteY2" fmla="*/ 2904564 h 5271247"/>
                <a:gd name="connsiteX3" fmla="*/ 2908360 w 2935811"/>
                <a:gd name="connsiteY3" fmla="*/ 2348752 h 5271247"/>
                <a:gd name="connsiteX4" fmla="*/ 2531843 w 2935811"/>
                <a:gd name="connsiteY4" fmla="*/ 1846729 h 5271247"/>
                <a:gd name="connsiteX5" fmla="*/ 577537 w 2935811"/>
                <a:gd name="connsiteY5" fmla="*/ 2151529 h 5271247"/>
                <a:gd name="connsiteX6" fmla="*/ 129301 w 2935811"/>
                <a:gd name="connsiteY6" fmla="*/ 1667435 h 5271247"/>
                <a:gd name="connsiteX7" fmla="*/ 2603560 w 2935811"/>
                <a:gd name="connsiteY7" fmla="*/ 717176 h 5271247"/>
                <a:gd name="connsiteX8" fmla="*/ 2585631 w 2935811"/>
                <a:gd name="connsiteY8" fmla="*/ 0 h 527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5811" h="5271247">
                  <a:moveTo>
                    <a:pt x="1205066" y="5271247"/>
                  </a:moveTo>
                  <a:cubicBezTo>
                    <a:pt x="1589054" y="4849905"/>
                    <a:pt x="1973042" y="4428564"/>
                    <a:pt x="2119466" y="4034117"/>
                  </a:cubicBezTo>
                  <a:cubicBezTo>
                    <a:pt x="2265890" y="3639670"/>
                    <a:pt x="1952125" y="3185458"/>
                    <a:pt x="2083607" y="2904564"/>
                  </a:cubicBezTo>
                  <a:cubicBezTo>
                    <a:pt x="2215089" y="2623670"/>
                    <a:pt x="2833654" y="2525058"/>
                    <a:pt x="2908360" y="2348752"/>
                  </a:cubicBezTo>
                  <a:cubicBezTo>
                    <a:pt x="2983066" y="2172446"/>
                    <a:pt x="2920314" y="1879599"/>
                    <a:pt x="2531843" y="1846729"/>
                  </a:cubicBezTo>
                  <a:cubicBezTo>
                    <a:pt x="2143373" y="1813858"/>
                    <a:pt x="977961" y="2181411"/>
                    <a:pt x="577537" y="2151529"/>
                  </a:cubicBezTo>
                  <a:cubicBezTo>
                    <a:pt x="177113" y="2121647"/>
                    <a:pt x="-208369" y="1906494"/>
                    <a:pt x="129301" y="1667435"/>
                  </a:cubicBezTo>
                  <a:cubicBezTo>
                    <a:pt x="466971" y="1428376"/>
                    <a:pt x="2194172" y="995082"/>
                    <a:pt x="2603560" y="717176"/>
                  </a:cubicBezTo>
                  <a:cubicBezTo>
                    <a:pt x="3012948" y="439270"/>
                    <a:pt x="2585631" y="0"/>
                    <a:pt x="2585631" y="0"/>
                  </a:cubicBezTo>
                </a:path>
              </a:pathLst>
            </a:custGeom>
            <a:noFill/>
            <a:ln w="1016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5724100" y="5978920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984993" y="650093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918339" y="3305287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409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441D-55BE-0F46-BE20-5FFB3C18DC42}" type="slidenum">
              <a:rPr lang="en-US" smtClean="0"/>
              <a:t>2</a:t>
            </a:fld>
            <a:endParaRPr lang="en-US"/>
          </a:p>
        </p:txBody>
      </p:sp>
      <p:grpSp>
        <p:nvGrpSpPr>
          <p:cNvPr id="192" name="Group 191"/>
          <p:cNvGrpSpPr/>
          <p:nvPr/>
        </p:nvGrpSpPr>
        <p:grpSpPr>
          <a:xfrm>
            <a:off x="4063877" y="1336963"/>
            <a:ext cx="3612826" cy="5461457"/>
            <a:chOff x="4063877" y="1336963"/>
            <a:chExt cx="3612826" cy="5461457"/>
          </a:xfrm>
        </p:grpSpPr>
        <p:sp>
          <p:nvSpPr>
            <p:cNvPr id="170" name="Rectangle 169"/>
            <p:cNvSpPr/>
            <p:nvPr/>
          </p:nvSpPr>
          <p:spPr>
            <a:xfrm>
              <a:off x="5861430" y="2240270"/>
              <a:ext cx="724291" cy="307875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18357" y="2217455"/>
              <a:ext cx="511761" cy="2521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4286113" y="1498766"/>
              <a:ext cx="938385" cy="1684868"/>
            </a:xfrm>
            <a:custGeom>
              <a:avLst/>
              <a:gdLst>
                <a:gd name="connsiteX0" fmla="*/ 1205066 w 2935811"/>
                <a:gd name="connsiteY0" fmla="*/ 5271247 h 5271247"/>
                <a:gd name="connsiteX1" fmla="*/ 2119466 w 2935811"/>
                <a:gd name="connsiteY1" fmla="*/ 4034117 h 5271247"/>
                <a:gd name="connsiteX2" fmla="*/ 2083607 w 2935811"/>
                <a:gd name="connsiteY2" fmla="*/ 2904564 h 5271247"/>
                <a:gd name="connsiteX3" fmla="*/ 2908360 w 2935811"/>
                <a:gd name="connsiteY3" fmla="*/ 2348752 h 5271247"/>
                <a:gd name="connsiteX4" fmla="*/ 2531843 w 2935811"/>
                <a:gd name="connsiteY4" fmla="*/ 1846729 h 5271247"/>
                <a:gd name="connsiteX5" fmla="*/ 577537 w 2935811"/>
                <a:gd name="connsiteY5" fmla="*/ 2151529 h 5271247"/>
                <a:gd name="connsiteX6" fmla="*/ 129301 w 2935811"/>
                <a:gd name="connsiteY6" fmla="*/ 1667435 h 5271247"/>
                <a:gd name="connsiteX7" fmla="*/ 2603560 w 2935811"/>
                <a:gd name="connsiteY7" fmla="*/ 717176 h 5271247"/>
                <a:gd name="connsiteX8" fmla="*/ 2585631 w 2935811"/>
                <a:gd name="connsiteY8" fmla="*/ 0 h 527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5811" h="5271247">
                  <a:moveTo>
                    <a:pt x="1205066" y="5271247"/>
                  </a:moveTo>
                  <a:cubicBezTo>
                    <a:pt x="1589054" y="4849905"/>
                    <a:pt x="1973042" y="4428564"/>
                    <a:pt x="2119466" y="4034117"/>
                  </a:cubicBezTo>
                  <a:cubicBezTo>
                    <a:pt x="2265890" y="3639670"/>
                    <a:pt x="1952125" y="3185458"/>
                    <a:pt x="2083607" y="2904564"/>
                  </a:cubicBezTo>
                  <a:cubicBezTo>
                    <a:pt x="2215089" y="2623670"/>
                    <a:pt x="2833654" y="2525058"/>
                    <a:pt x="2908360" y="2348752"/>
                  </a:cubicBezTo>
                  <a:cubicBezTo>
                    <a:pt x="2983066" y="2172446"/>
                    <a:pt x="2920314" y="1879599"/>
                    <a:pt x="2531843" y="1846729"/>
                  </a:cubicBezTo>
                  <a:cubicBezTo>
                    <a:pt x="2143373" y="1813858"/>
                    <a:pt x="977961" y="2181411"/>
                    <a:pt x="577537" y="2151529"/>
                  </a:cubicBezTo>
                  <a:cubicBezTo>
                    <a:pt x="177113" y="2121647"/>
                    <a:pt x="-208369" y="1906494"/>
                    <a:pt x="129301" y="1667435"/>
                  </a:cubicBezTo>
                  <a:cubicBezTo>
                    <a:pt x="466971" y="1428376"/>
                    <a:pt x="2194172" y="995082"/>
                    <a:pt x="2603560" y="717176"/>
                  </a:cubicBezTo>
                  <a:cubicBezTo>
                    <a:pt x="3012948" y="439270"/>
                    <a:pt x="2585631" y="0"/>
                    <a:pt x="2585631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4295871" y="1506348"/>
              <a:ext cx="938385" cy="1684868"/>
            </a:xfrm>
            <a:custGeom>
              <a:avLst/>
              <a:gdLst>
                <a:gd name="connsiteX0" fmla="*/ 1205066 w 2935811"/>
                <a:gd name="connsiteY0" fmla="*/ 5271247 h 5271247"/>
                <a:gd name="connsiteX1" fmla="*/ 2119466 w 2935811"/>
                <a:gd name="connsiteY1" fmla="*/ 4034117 h 5271247"/>
                <a:gd name="connsiteX2" fmla="*/ 2083607 w 2935811"/>
                <a:gd name="connsiteY2" fmla="*/ 2904564 h 5271247"/>
                <a:gd name="connsiteX3" fmla="*/ 2908360 w 2935811"/>
                <a:gd name="connsiteY3" fmla="*/ 2348752 h 5271247"/>
                <a:gd name="connsiteX4" fmla="*/ 2531843 w 2935811"/>
                <a:gd name="connsiteY4" fmla="*/ 1846729 h 5271247"/>
                <a:gd name="connsiteX5" fmla="*/ 577537 w 2935811"/>
                <a:gd name="connsiteY5" fmla="*/ 2151529 h 5271247"/>
                <a:gd name="connsiteX6" fmla="*/ 129301 w 2935811"/>
                <a:gd name="connsiteY6" fmla="*/ 1667435 h 5271247"/>
                <a:gd name="connsiteX7" fmla="*/ 2603560 w 2935811"/>
                <a:gd name="connsiteY7" fmla="*/ 717176 h 5271247"/>
                <a:gd name="connsiteX8" fmla="*/ 2585631 w 2935811"/>
                <a:gd name="connsiteY8" fmla="*/ 0 h 527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5811" h="5271247">
                  <a:moveTo>
                    <a:pt x="1205066" y="5271247"/>
                  </a:moveTo>
                  <a:cubicBezTo>
                    <a:pt x="1589054" y="4849905"/>
                    <a:pt x="1973042" y="4428564"/>
                    <a:pt x="2119466" y="4034117"/>
                  </a:cubicBezTo>
                  <a:cubicBezTo>
                    <a:pt x="2265890" y="3639670"/>
                    <a:pt x="1952125" y="3185458"/>
                    <a:pt x="2083607" y="2904564"/>
                  </a:cubicBezTo>
                  <a:cubicBezTo>
                    <a:pt x="2215089" y="2623670"/>
                    <a:pt x="2833654" y="2525058"/>
                    <a:pt x="2908360" y="2348752"/>
                  </a:cubicBezTo>
                  <a:cubicBezTo>
                    <a:pt x="2983066" y="2172446"/>
                    <a:pt x="2920314" y="1879599"/>
                    <a:pt x="2531843" y="1846729"/>
                  </a:cubicBezTo>
                  <a:cubicBezTo>
                    <a:pt x="2143373" y="1813858"/>
                    <a:pt x="977961" y="2181411"/>
                    <a:pt x="577537" y="2151529"/>
                  </a:cubicBezTo>
                  <a:cubicBezTo>
                    <a:pt x="177113" y="2121647"/>
                    <a:pt x="-208369" y="1906494"/>
                    <a:pt x="129301" y="1667435"/>
                  </a:cubicBezTo>
                  <a:cubicBezTo>
                    <a:pt x="466971" y="1428376"/>
                    <a:pt x="2194172" y="995082"/>
                    <a:pt x="2603560" y="717176"/>
                  </a:cubicBezTo>
                  <a:cubicBezTo>
                    <a:pt x="3012948" y="439270"/>
                    <a:pt x="2585631" y="0"/>
                    <a:pt x="2585631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892581" y="2116312"/>
              <a:ext cx="749523" cy="410368"/>
            </a:xfrm>
            <a:prstGeom prst="rect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063877" y="3657642"/>
              <a:ext cx="3548683" cy="3140778"/>
              <a:chOff x="2768593" y="507402"/>
              <a:chExt cx="7097366" cy="628155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768593" y="507402"/>
                <a:ext cx="7097366" cy="6281557"/>
                <a:chOff x="4737093" y="9832"/>
                <a:chExt cx="7097366" cy="6281557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8094918" y="1602138"/>
                  <a:ext cx="3739541" cy="2647359"/>
                  <a:chOff x="1578140" y="4207296"/>
                  <a:chExt cx="3739541" cy="2647359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2356701" y="4728828"/>
                    <a:ext cx="2298034" cy="1685659"/>
                  </a:xfrm>
                  <a:prstGeom prst="rect">
                    <a:avLst/>
                  </a:prstGeom>
                  <a:solidFill>
                    <a:srgbClr val="FF0000">
                      <a:alpha val="5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1793483" y="4207296"/>
                    <a:ext cx="3524198" cy="2504898"/>
                    <a:chOff x="2673934" y="4866222"/>
                    <a:chExt cx="3524198" cy="2504898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4559051" y="4866222"/>
                      <a:ext cx="1639081" cy="1452033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4404567" y="5047282"/>
                      <a:ext cx="1639081" cy="1452033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>
                      <a:off x="4145856" y="5181853"/>
                      <a:ext cx="1639081" cy="1452033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>
                      <a:off x="3971494" y="5372852"/>
                      <a:ext cx="1639081" cy="1452033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>
                      <a:off x="3581306" y="5370363"/>
                      <a:ext cx="2149256" cy="1903988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3209635" y="5372852"/>
                      <a:ext cx="2057106" cy="1822354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>
                      <a:off x="2994745" y="5525298"/>
                      <a:ext cx="1888177" cy="1672703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848296" y="5773298"/>
                      <a:ext cx="1639081" cy="1452033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/>
                    <p:nvPr/>
                  </p:nvCxnSpPr>
                  <p:spPr>
                    <a:xfrm>
                      <a:off x="2673934" y="5919087"/>
                      <a:ext cx="1639081" cy="1452033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1578140" y="5402622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078727" y="2058887"/>
                  <a:ext cx="3524198" cy="2504898"/>
                  <a:chOff x="2673934" y="4866222"/>
                  <a:chExt cx="3524198" cy="2504898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227501" y="5430136"/>
                    <a:ext cx="2311400" cy="1211526"/>
                  </a:xfrm>
                  <a:prstGeom prst="rect">
                    <a:avLst/>
                  </a:prstGeom>
                  <a:solidFill>
                    <a:srgbClr val="FF0000">
                      <a:alpha val="4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4559051" y="4866222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4404567" y="5047282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4145856" y="5181853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3971494" y="5372852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3581306" y="5370363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3209635" y="5372852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2994745" y="5525298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2848296" y="5773298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2673934" y="5919087"/>
                    <a:ext cx="1639081" cy="1452033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Freeform 30"/>
                <p:cNvSpPr/>
                <p:nvPr/>
              </p:nvSpPr>
              <p:spPr>
                <a:xfrm>
                  <a:off x="5149853" y="2143798"/>
                  <a:ext cx="3318396" cy="2059902"/>
                </a:xfrm>
                <a:custGeom>
                  <a:avLst/>
                  <a:gdLst>
                    <a:gd name="connsiteX0" fmla="*/ 0 w 3340099"/>
                    <a:gd name="connsiteY0" fmla="*/ 0 h 2079360"/>
                    <a:gd name="connsiteX1" fmla="*/ 3340099 w 3340099"/>
                    <a:gd name="connsiteY1" fmla="*/ 0 h 2079360"/>
                    <a:gd name="connsiteX2" fmla="*/ 3340099 w 3340099"/>
                    <a:gd name="connsiteY2" fmla="*/ 2079360 h 2079360"/>
                    <a:gd name="connsiteX3" fmla="*/ 0 w 3340099"/>
                    <a:gd name="connsiteY3" fmla="*/ 2079360 h 2079360"/>
                    <a:gd name="connsiteX4" fmla="*/ 0 w 3340099"/>
                    <a:gd name="connsiteY4" fmla="*/ 0 h 2079360"/>
                    <a:gd name="connsiteX5" fmla="*/ 486833 w 3340099"/>
                    <a:gd name="connsiteY5" fmla="*/ 491067 h 2079360"/>
                    <a:gd name="connsiteX6" fmla="*/ 486833 w 3340099"/>
                    <a:gd name="connsiteY6" fmla="*/ 1702593 h 2079360"/>
                    <a:gd name="connsiteX7" fmla="*/ 2798233 w 3340099"/>
                    <a:gd name="connsiteY7" fmla="*/ 1702593 h 2079360"/>
                    <a:gd name="connsiteX8" fmla="*/ 2798233 w 3340099"/>
                    <a:gd name="connsiteY8" fmla="*/ 491067 h 2079360"/>
                    <a:gd name="connsiteX9" fmla="*/ 486833 w 3340099"/>
                    <a:gd name="connsiteY9" fmla="*/ 491067 h 207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40099" h="2079360">
                      <a:moveTo>
                        <a:pt x="0" y="0"/>
                      </a:moveTo>
                      <a:lnTo>
                        <a:pt x="3340099" y="0"/>
                      </a:lnTo>
                      <a:lnTo>
                        <a:pt x="3340099" y="2079360"/>
                      </a:lnTo>
                      <a:lnTo>
                        <a:pt x="0" y="2079360"/>
                      </a:lnTo>
                      <a:lnTo>
                        <a:pt x="0" y="0"/>
                      </a:lnTo>
                      <a:close/>
                      <a:moveTo>
                        <a:pt x="486833" y="491067"/>
                      </a:moveTo>
                      <a:lnTo>
                        <a:pt x="486833" y="1702593"/>
                      </a:lnTo>
                      <a:lnTo>
                        <a:pt x="2798233" y="1702593"/>
                      </a:lnTo>
                      <a:lnTo>
                        <a:pt x="2798233" y="491067"/>
                      </a:lnTo>
                      <a:lnTo>
                        <a:pt x="486833" y="491067"/>
                      </a:lnTo>
                      <a:close/>
                    </a:path>
                  </a:pathLst>
                </a:custGeom>
                <a:solidFill>
                  <a:srgbClr val="00B0F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8363837" y="1571483"/>
                  <a:ext cx="3323650" cy="2671234"/>
                </a:xfrm>
                <a:custGeom>
                  <a:avLst/>
                  <a:gdLst>
                    <a:gd name="connsiteX0" fmla="*/ 0 w 3323650"/>
                    <a:gd name="connsiteY0" fmla="*/ 0 h 2671234"/>
                    <a:gd name="connsiteX1" fmla="*/ 3323650 w 3323650"/>
                    <a:gd name="connsiteY1" fmla="*/ 0 h 2671234"/>
                    <a:gd name="connsiteX2" fmla="*/ 3323650 w 3323650"/>
                    <a:gd name="connsiteY2" fmla="*/ 2671234 h 2671234"/>
                    <a:gd name="connsiteX3" fmla="*/ 0 w 3323650"/>
                    <a:gd name="connsiteY3" fmla="*/ 2671234 h 2671234"/>
                    <a:gd name="connsiteX4" fmla="*/ 0 w 3323650"/>
                    <a:gd name="connsiteY4" fmla="*/ 0 h 2671234"/>
                    <a:gd name="connsiteX5" fmla="*/ 502038 w 3323650"/>
                    <a:gd name="connsiteY5" fmla="*/ 549936 h 2671234"/>
                    <a:gd name="connsiteX6" fmla="*/ 502038 w 3323650"/>
                    <a:gd name="connsiteY6" fmla="*/ 2235595 h 2671234"/>
                    <a:gd name="connsiteX7" fmla="*/ 2800072 w 3323650"/>
                    <a:gd name="connsiteY7" fmla="*/ 2235595 h 2671234"/>
                    <a:gd name="connsiteX8" fmla="*/ 2800072 w 3323650"/>
                    <a:gd name="connsiteY8" fmla="*/ 549936 h 2671234"/>
                    <a:gd name="connsiteX9" fmla="*/ 502038 w 3323650"/>
                    <a:gd name="connsiteY9" fmla="*/ 549936 h 2671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23650" h="2671234">
                      <a:moveTo>
                        <a:pt x="0" y="0"/>
                      </a:moveTo>
                      <a:lnTo>
                        <a:pt x="3323650" y="0"/>
                      </a:lnTo>
                      <a:lnTo>
                        <a:pt x="3323650" y="2671234"/>
                      </a:lnTo>
                      <a:lnTo>
                        <a:pt x="0" y="2671234"/>
                      </a:lnTo>
                      <a:lnTo>
                        <a:pt x="0" y="0"/>
                      </a:lnTo>
                      <a:close/>
                      <a:moveTo>
                        <a:pt x="502038" y="549936"/>
                      </a:moveTo>
                      <a:lnTo>
                        <a:pt x="502038" y="2235595"/>
                      </a:lnTo>
                      <a:lnTo>
                        <a:pt x="2800072" y="2235595"/>
                      </a:lnTo>
                      <a:lnTo>
                        <a:pt x="2800072" y="549936"/>
                      </a:lnTo>
                      <a:lnTo>
                        <a:pt x="502038" y="549936"/>
                      </a:lnTo>
                      <a:close/>
                    </a:path>
                  </a:pathLst>
                </a:custGeom>
                <a:solidFill>
                  <a:srgbClr val="00B0F0">
                    <a:alpha val="5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994401" y="2958306"/>
                  <a:ext cx="15748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9228666" y="2563812"/>
                  <a:ext cx="1601086" cy="7889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9135907" y="9832"/>
                  <a:ext cx="1189300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GOAL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358189" y="5675835"/>
                  <a:ext cx="1256114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START</a:t>
                  </a: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852866" y="4538949"/>
                  <a:ext cx="123346" cy="969485"/>
                </a:xfrm>
                <a:custGeom>
                  <a:avLst/>
                  <a:gdLst>
                    <a:gd name="connsiteX0" fmla="*/ 57245 w 123346"/>
                    <a:gd name="connsiteY0" fmla="*/ 969485 h 969485"/>
                    <a:gd name="connsiteX1" fmla="*/ 2161 w 123346"/>
                    <a:gd name="connsiteY1" fmla="*/ 330506 h 969485"/>
                    <a:gd name="connsiteX2" fmla="*/ 123346 w 123346"/>
                    <a:gd name="connsiteY2" fmla="*/ 0 h 96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346" h="969485">
                      <a:moveTo>
                        <a:pt x="57245" y="969485"/>
                      </a:moveTo>
                      <a:cubicBezTo>
                        <a:pt x="24194" y="730786"/>
                        <a:pt x="-8856" y="492087"/>
                        <a:pt x="2161" y="330506"/>
                      </a:cubicBezTo>
                      <a:cubicBezTo>
                        <a:pt x="13178" y="168925"/>
                        <a:pt x="123346" y="0"/>
                        <a:pt x="123346" y="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7965195" y="4869294"/>
                  <a:ext cx="958468" cy="727275"/>
                </a:xfrm>
                <a:custGeom>
                  <a:avLst/>
                  <a:gdLst>
                    <a:gd name="connsiteX0" fmla="*/ 0 w 958468"/>
                    <a:gd name="connsiteY0" fmla="*/ 727275 h 727275"/>
                    <a:gd name="connsiteX1" fmla="*/ 661012 w 958468"/>
                    <a:gd name="connsiteY1" fmla="*/ 506937 h 727275"/>
                    <a:gd name="connsiteX2" fmla="*/ 815248 w 958468"/>
                    <a:gd name="connsiteY2" fmla="*/ 77279 h 727275"/>
                    <a:gd name="connsiteX3" fmla="*/ 958468 w 958468"/>
                    <a:gd name="connsiteY3" fmla="*/ 161 h 727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8468" h="727275">
                      <a:moveTo>
                        <a:pt x="0" y="727275"/>
                      </a:moveTo>
                      <a:cubicBezTo>
                        <a:pt x="262568" y="671272"/>
                        <a:pt x="525137" y="615270"/>
                        <a:pt x="661012" y="506937"/>
                      </a:cubicBezTo>
                      <a:cubicBezTo>
                        <a:pt x="796887" y="398604"/>
                        <a:pt x="765672" y="161742"/>
                        <a:pt x="815248" y="77279"/>
                      </a:cubicBezTo>
                      <a:cubicBezTo>
                        <a:pt x="864824" y="-7184"/>
                        <a:pt x="958468" y="161"/>
                        <a:pt x="958468" y="161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6955359" y="5244029"/>
                  <a:ext cx="844583" cy="297455"/>
                </a:xfrm>
                <a:custGeom>
                  <a:avLst/>
                  <a:gdLst>
                    <a:gd name="connsiteX0" fmla="*/ 903383 w 903383"/>
                    <a:gd name="connsiteY0" fmla="*/ 297455 h 297455"/>
                    <a:gd name="connsiteX1" fmla="*/ 176270 w 903383"/>
                    <a:gd name="connsiteY1" fmla="*/ 220337 h 297455"/>
                    <a:gd name="connsiteX2" fmla="*/ 0 w 903383"/>
                    <a:gd name="connsiteY2" fmla="*/ 0 h 297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03383" h="297455">
                      <a:moveTo>
                        <a:pt x="903383" y="297455"/>
                      </a:moveTo>
                      <a:cubicBezTo>
                        <a:pt x="615108" y="283684"/>
                        <a:pt x="326834" y="269913"/>
                        <a:pt x="176270" y="220337"/>
                      </a:cubicBezTo>
                      <a:cubicBezTo>
                        <a:pt x="25706" y="170761"/>
                        <a:pt x="36723" y="55084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5748237" y="4958050"/>
                  <a:ext cx="1134738" cy="441302"/>
                </a:xfrm>
                <a:custGeom>
                  <a:avLst/>
                  <a:gdLst>
                    <a:gd name="connsiteX0" fmla="*/ 1134738 w 1134738"/>
                    <a:gd name="connsiteY0" fmla="*/ 101253 h 441302"/>
                    <a:gd name="connsiteX1" fmla="*/ 1002535 w 1134738"/>
                    <a:gd name="connsiteY1" fmla="*/ 13118 h 441302"/>
                    <a:gd name="connsiteX2" fmla="*/ 694063 w 1134738"/>
                    <a:gd name="connsiteY2" fmla="*/ 46169 h 441302"/>
                    <a:gd name="connsiteX3" fmla="*/ 297456 w 1134738"/>
                    <a:gd name="connsiteY3" fmla="*/ 431759 h 441302"/>
                    <a:gd name="connsiteX4" fmla="*/ 0 w 1134738"/>
                    <a:gd name="connsiteY4" fmla="*/ 332607 h 441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738" h="441302">
                      <a:moveTo>
                        <a:pt x="1134738" y="101253"/>
                      </a:moveTo>
                      <a:cubicBezTo>
                        <a:pt x="1105359" y="61776"/>
                        <a:pt x="1075981" y="22299"/>
                        <a:pt x="1002535" y="13118"/>
                      </a:cubicBezTo>
                      <a:cubicBezTo>
                        <a:pt x="929089" y="3937"/>
                        <a:pt x="811576" y="-23604"/>
                        <a:pt x="694063" y="46169"/>
                      </a:cubicBezTo>
                      <a:cubicBezTo>
                        <a:pt x="576550" y="115942"/>
                        <a:pt x="413133" y="384019"/>
                        <a:pt x="297456" y="431759"/>
                      </a:cubicBezTo>
                      <a:cubicBezTo>
                        <a:pt x="181779" y="479499"/>
                        <a:pt x="0" y="332607"/>
                        <a:pt x="0" y="332607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6654188" y="4373696"/>
                  <a:ext cx="418213" cy="683046"/>
                </a:xfrm>
                <a:custGeom>
                  <a:avLst/>
                  <a:gdLst>
                    <a:gd name="connsiteX0" fmla="*/ 330506 w 418213"/>
                    <a:gd name="connsiteY0" fmla="*/ 683046 h 683046"/>
                    <a:gd name="connsiteX1" fmla="*/ 396607 w 418213"/>
                    <a:gd name="connsiteY1" fmla="*/ 330506 h 683046"/>
                    <a:gd name="connsiteX2" fmla="*/ 0 w 418213"/>
                    <a:gd name="connsiteY2" fmla="*/ 0 h 68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8213" h="683046">
                      <a:moveTo>
                        <a:pt x="330506" y="683046"/>
                      </a:moveTo>
                      <a:cubicBezTo>
                        <a:pt x="391098" y="563696"/>
                        <a:pt x="451691" y="444347"/>
                        <a:pt x="396607" y="330506"/>
                      </a:cubicBezTo>
                      <a:cubicBezTo>
                        <a:pt x="341523" y="216665"/>
                        <a:pt x="0" y="0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5365118" y="3999684"/>
                  <a:ext cx="330603" cy="1189261"/>
                </a:xfrm>
                <a:custGeom>
                  <a:avLst/>
                  <a:gdLst>
                    <a:gd name="connsiteX0" fmla="*/ 254842 w 254842"/>
                    <a:gd name="connsiteY0" fmla="*/ 1101687 h 1101687"/>
                    <a:gd name="connsiteX1" fmla="*/ 1454 w 254842"/>
                    <a:gd name="connsiteY1" fmla="*/ 528809 h 1101687"/>
                    <a:gd name="connsiteX2" fmla="*/ 144673 w 254842"/>
                    <a:gd name="connsiteY2" fmla="*/ 209320 h 1101687"/>
                    <a:gd name="connsiteX3" fmla="*/ 1454 w 254842"/>
                    <a:gd name="connsiteY3" fmla="*/ 0 h 1101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842" h="1101687">
                      <a:moveTo>
                        <a:pt x="254842" y="1101687"/>
                      </a:moveTo>
                      <a:cubicBezTo>
                        <a:pt x="137328" y="889612"/>
                        <a:pt x="19815" y="677537"/>
                        <a:pt x="1454" y="528809"/>
                      </a:cubicBezTo>
                      <a:cubicBezTo>
                        <a:pt x="-16907" y="380081"/>
                        <a:pt x="144673" y="297455"/>
                        <a:pt x="144673" y="209320"/>
                      </a:cubicBezTo>
                      <a:cubicBezTo>
                        <a:pt x="144673" y="121185"/>
                        <a:pt x="1454" y="0"/>
                        <a:pt x="1454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4858439" y="3349128"/>
                  <a:ext cx="473725" cy="605927"/>
                </a:xfrm>
                <a:custGeom>
                  <a:avLst/>
                  <a:gdLst>
                    <a:gd name="connsiteX0" fmla="*/ 473725 w 473725"/>
                    <a:gd name="connsiteY0" fmla="*/ 605927 h 605927"/>
                    <a:gd name="connsiteX1" fmla="*/ 187286 w 473725"/>
                    <a:gd name="connsiteY1" fmla="*/ 319489 h 605927"/>
                    <a:gd name="connsiteX2" fmla="*/ 0 w 473725"/>
                    <a:gd name="connsiteY2" fmla="*/ 0 h 605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3725" h="605927">
                      <a:moveTo>
                        <a:pt x="473725" y="605927"/>
                      </a:moveTo>
                      <a:cubicBezTo>
                        <a:pt x="369982" y="513202"/>
                        <a:pt x="266240" y="420477"/>
                        <a:pt x="187286" y="319489"/>
                      </a:cubicBezTo>
                      <a:cubicBezTo>
                        <a:pt x="108332" y="218501"/>
                        <a:pt x="0" y="0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8038660" y="3944039"/>
                  <a:ext cx="664666" cy="462708"/>
                </a:xfrm>
                <a:custGeom>
                  <a:avLst/>
                  <a:gdLst>
                    <a:gd name="connsiteX0" fmla="*/ 0 w 605927"/>
                    <a:gd name="connsiteY0" fmla="*/ 462708 h 462708"/>
                    <a:gd name="connsiteX1" fmla="*/ 198303 w 605927"/>
                    <a:gd name="connsiteY1" fmla="*/ 77118 h 462708"/>
                    <a:gd name="connsiteX2" fmla="*/ 528809 w 605927"/>
                    <a:gd name="connsiteY2" fmla="*/ 55084 h 462708"/>
                    <a:gd name="connsiteX3" fmla="*/ 605927 w 605927"/>
                    <a:gd name="connsiteY3" fmla="*/ 0 h 46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927" h="462708">
                      <a:moveTo>
                        <a:pt x="0" y="462708"/>
                      </a:moveTo>
                      <a:cubicBezTo>
                        <a:pt x="55084" y="303881"/>
                        <a:pt x="110168" y="145055"/>
                        <a:pt x="198303" y="77118"/>
                      </a:cubicBezTo>
                      <a:cubicBezTo>
                        <a:pt x="286438" y="9181"/>
                        <a:pt x="460872" y="67937"/>
                        <a:pt x="528809" y="55084"/>
                      </a:cubicBezTo>
                      <a:cubicBezTo>
                        <a:pt x="596746" y="42231"/>
                        <a:pt x="605927" y="0"/>
                        <a:pt x="605927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8513183" y="3073706"/>
                  <a:ext cx="213826" cy="784876"/>
                </a:xfrm>
                <a:custGeom>
                  <a:avLst/>
                  <a:gdLst>
                    <a:gd name="connsiteX0" fmla="*/ 201159 w 201159"/>
                    <a:gd name="connsiteY0" fmla="*/ 716096 h 716096"/>
                    <a:gd name="connsiteX1" fmla="*/ 13872 w 201159"/>
                    <a:gd name="connsiteY1" fmla="*/ 319489 h 716096"/>
                    <a:gd name="connsiteX2" fmla="*/ 13872 w 201159"/>
                    <a:gd name="connsiteY2" fmla="*/ 0 h 716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1159" h="716096">
                      <a:moveTo>
                        <a:pt x="201159" y="716096"/>
                      </a:moveTo>
                      <a:cubicBezTo>
                        <a:pt x="123122" y="577467"/>
                        <a:pt x="45086" y="438838"/>
                        <a:pt x="13872" y="319489"/>
                      </a:cubicBezTo>
                      <a:cubicBezTo>
                        <a:pt x="-17342" y="200140"/>
                        <a:pt x="13872" y="0"/>
                        <a:pt x="13872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8163499" y="2313542"/>
                  <a:ext cx="363556" cy="638978"/>
                </a:xfrm>
                <a:custGeom>
                  <a:avLst/>
                  <a:gdLst>
                    <a:gd name="connsiteX0" fmla="*/ 363556 w 363556"/>
                    <a:gd name="connsiteY0" fmla="*/ 638978 h 638978"/>
                    <a:gd name="connsiteX1" fmla="*/ 253388 w 363556"/>
                    <a:gd name="connsiteY1" fmla="*/ 187287 h 638978"/>
                    <a:gd name="connsiteX2" fmla="*/ 0 w 363556"/>
                    <a:gd name="connsiteY2" fmla="*/ 0 h 638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3556" h="638978">
                      <a:moveTo>
                        <a:pt x="363556" y="638978"/>
                      </a:moveTo>
                      <a:cubicBezTo>
                        <a:pt x="338768" y="466380"/>
                        <a:pt x="313981" y="293783"/>
                        <a:pt x="253388" y="187287"/>
                      </a:cubicBezTo>
                      <a:cubicBezTo>
                        <a:pt x="192795" y="80791"/>
                        <a:pt x="0" y="0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8549089" y="1815095"/>
                  <a:ext cx="470908" cy="1148441"/>
                </a:xfrm>
                <a:custGeom>
                  <a:avLst/>
                  <a:gdLst>
                    <a:gd name="connsiteX0" fmla="*/ 0 w 396607"/>
                    <a:gd name="connsiteY0" fmla="*/ 1200838 h 1200838"/>
                    <a:gd name="connsiteX1" fmla="*/ 110168 w 396607"/>
                    <a:gd name="connsiteY1" fmla="*/ 297455 h 1200838"/>
                    <a:gd name="connsiteX2" fmla="*/ 396607 w 396607"/>
                    <a:gd name="connsiteY2" fmla="*/ 0 h 1200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6607" h="1200838">
                      <a:moveTo>
                        <a:pt x="0" y="1200838"/>
                      </a:moveTo>
                      <a:cubicBezTo>
                        <a:pt x="22033" y="849216"/>
                        <a:pt x="44067" y="497595"/>
                        <a:pt x="110168" y="297455"/>
                      </a:cubicBezTo>
                      <a:cubicBezTo>
                        <a:pt x="176269" y="97315"/>
                        <a:pt x="396607" y="0"/>
                        <a:pt x="396607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8038659" y="1460501"/>
                  <a:ext cx="179924" cy="775923"/>
                </a:xfrm>
                <a:custGeom>
                  <a:avLst/>
                  <a:gdLst>
                    <a:gd name="connsiteX0" fmla="*/ 20142 w 229462"/>
                    <a:gd name="connsiteY0" fmla="*/ 705079 h 705079"/>
                    <a:gd name="connsiteX1" fmla="*/ 20142 w 229462"/>
                    <a:gd name="connsiteY1" fmla="*/ 330506 h 705079"/>
                    <a:gd name="connsiteX2" fmla="*/ 229462 w 229462"/>
                    <a:gd name="connsiteY2" fmla="*/ 0 h 70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9462" h="705079">
                      <a:moveTo>
                        <a:pt x="20142" y="705079"/>
                      </a:moveTo>
                      <a:cubicBezTo>
                        <a:pt x="2698" y="576549"/>
                        <a:pt x="-14745" y="448019"/>
                        <a:pt x="20142" y="330506"/>
                      </a:cubicBezTo>
                      <a:cubicBezTo>
                        <a:pt x="55029" y="212993"/>
                        <a:pt x="229462" y="0"/>
                        <a:pt x="229462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9079135" y="914400"/>
                  <a:ext cx="211031" cy="900696"/>
                </a:xfrm>
                <a:custGeom>
                  <a:avLst/>
                  <a:gdLst>
                    <a:gd name="connsiteX0" fmla="*/ 0 w 168200"/>
                    <a:gd name="connsiteY0" fmla="*/ 782198 h 782198"/>
                    <a:gd name="connsiteX1" fmla="*/ 165253 w 168200"/>
                    <a:gd name="connsiteY1" fmla="*/ 407624 h 782198"/>
                    <a:gd name="connsiteX2" fmla="*/ 110169 w 168200"/>
                    <a:gd name="connsiteY2" fmla="*/ 0 h 782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8200" h="782198">
                      <a:moveTo>
                        <a:pt x="0" y="782198"/>
                      </a:moveTo>
                      <a:cubicBezTo>
                        <a:pt x="73445" y="660094"/>
                        <a:pt x="146891" y="537990"/>
                        <a:pt x="165253" y="407624"/>
                      </a:cubicBezTo>
                      <a:cubicBezTo>
                        <a:pt x="183615" y="277258"/>
                        <a:pt x="110169" y="0"/>
                        <a:pt x="110169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5034708" y="2071171"/>
                  <a:ext cx="1772485" cy="274657"/>
                </a:xfrm>
                <a:custGeom>
                  <a:avLst/>
                  <a:gdLst>
                    <a:gd name="connsiteX0" fmla="*/ 0 w 1685581"/>
                    <a:gd name="connsiteY0" fmla="*/ 0 h 297380"/>
                    <a:gd name="connsiteX1" fmla="*/ 528810 w 1685581"/>
                    <a:gd name="connsiteY1" fmla="*/ 286439 h 297380"/>
                    <a:gd name="connsiteX2" fmla="*/ 1685581 w 1685581"/>
                    <a:gd name="connsiteY2" fmla="*/ 242372 h 297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85581" h="297380">
                      <a:moveTo>
                        <a:pt x="0" y="0"/>
                      </a:moveTo>
                      <a:cubicBezTo>
                        <a:pt x="123940" y="123022"/>
                        <a:pt x="247880" y="246044"/>
                        <a:pt x="528810" y="286439"/>
                      </a:cubicBezTo>
                      <a:cubicBezTo>
                        <a:pt x="809740" y="326834"/>
                        <a:pt x="1685581" y="242372"/>
                        <a:pt x="1685581" y="24237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4766574" y="2104222"/>
                  <a:ext cx="168983" cy="1057619"/>
                </a:xfrm>
                <a:custGeom>
                  <a:avLst/>
                  <a:gdLst>
                    <a:gd name="connsiteX0" fmla="*/ 69831 w 168983"/>
                    <a:gd name="connsiteY0" fmla="*/ 1057619 h 1057619"/>
                    <a:gd name="connsiteX1" fmla="*/ 3730 w 168983"/>
                    <a:gd name="connsiteY1" fmla="*/ 451691 h 1057619"/>
                    <a:gd name="connsiteX2" fmla="*/ 168983 w 168983"/>
                    <a:gd name="connsiteY2" fmla="*/ 0 h 105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8983" h="1057619">
                      <a:moveTo>
                        <a:pt x="69831" y="1057619"/>
                      </a:moveTo>
                      <a:cubicBezTo>
                        <a:pt x="28518" y="842790"/>
                        <a:pt x="-12795" y="627961"/>
                        <a:pt x="3730" y="451691"/>
                      </a:cubicBezTo>
                      <a:cubicBezTo>
                        <a:pt x="20255" y="275421"/>
                        <a:pt x="168983" y="0"/>
                        <a:pt x="168983" y="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5056742" y="1707614"/>
                  <a:ext cx="925417" cy="275422"/>
                </a:xfrm>
                <a:custGeom>
                  <a:avLst/>
                  <a:gdLst>
                    <a:gd name="connsiteX0" fmla="*/ 0 w 925417"/>
                    <a:gd name="connsiteY0" fmla="*/ 275422 h 275422"/>
                    <a:gd name="connsiteX1" fmla="*/ 220338 w 925417"/>
                    <a:gd name="connsiteY1" fmla="*/ 55085 h 275422"/>
                    <a:gd name="connsiteX2" fmla="*/ 738130 w 925417"/>
                    <a:gd name="connsiteY2" fmla="*/ 165253 h 275422"/>
                    <a:gd name="connsiteX3" fmla="*/ 925417 w 925417"/>
                    <a:gd name="connsiteY3" fmla="*/ 0 h 27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5417" h="275422">
                      <a:moveTo>
                        <a:pt x="0" y="275422"/>
                      </a:moveTo>
                      <a:cubicBezTo>
                        <a:pt x="48658" y="174434"/>
                        <a:pt x="97316" y="73446"/>
                        <a:pt x="220338" y="55085"/>
                      </a:cubicBezTo>
                      <a:cubicBezTo>
                        <a:pt x="343360" y="36723"/>
                        <a:pt x="620617" y="174434"/>
                        <a:pt x="738130" y="165253"/>
                      </a:cubicBezTo>
                      <a:cubicBezTo>
                        <a:pt x="855643" y="156072"/>
                        <a:pt x="925417" y="0"/>
                        <a:pt x="925417" y="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6015210" y="1035586"/>
                  <a:ext cx="627961" cy="473725"/>
                </a:xfrm>
                <a:custGeom>
                  <a:avLst/>
                  <a:gdLst>
                    <a:gd name="connsiteX0" fmla="*/ 0 w 627961"/>
                    <a:gd name="connsiteY0" fmla="*/ 473725 h 473725"/>
                    <a:gd name="connsiteX1" fmla="*/ 187286 w 627961"/>
                    <a:gd name="connsiteY1" fmla="*/ 176269 h 473725"/>
                    <a:gd name="connsiteX2" fmla="*/ 627961 w 627961"/>
                    <a:gd name="connsiteY2" fmla="*/ 0 h 473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7961" h="473725">
                      <a:moveTo>
                        <a:pt x="0" y="473725"/>
                      </a:moveTo>
                      <a:cubicBezTo>
                        <a:pt x="41313" y="364474"/>
                        <a:pt x="82626" y="255223"/>
                        <a:pt x="187286" y="176269"/>
                      </a:cubicBezTo>
                      <a:cubicBezTo>
                        <a:pt x="291946" y="97315"/>
                        <a:pt x="627961" y="0"/>
                        <a:pt x="627961" y="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6059277" y="1619480"/>
                  <a:ext cx="1355075" cy="253740"/>
                </a:xfrm>
                <a:custGeom>
                  <a:avLst/>
                  <a:gdLst>
                    <a:gd name="connsiteX0" fmla="*/ 0 w 1355075"/>
                    <a:gd name="connsiteY0" fmla="*/ 44067 h 253740"/>
                    <a:gd name="connsiteX1" fmla="*/ 892366 w 1355075"/>
                    <a:gd name="connsiteY1" fmla="*/ 253387 h 253740"/>
                    <a:gd name="connsiteX2" fmla="*/ 1355075 w 1355075"/>
                    <a:gd name="connsiteY2" fmla="*/ 0 h 253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55075" h="253740">
                      <a:moveTo>
                        <a:pt x="0" y="44067"/>
                      </a:moveTo>
                      <a:cubicBezTo>
                        <a:pt x="333260" y="152399"/>
                        <a:pt x="666520" y="260731"/>
                        <a:pt x="892366" y="253387"/>
                      </a:cubicBezTo>
                      <a:cubicBezTo>
                        <a:pt x="1118212" y="246043"/>
                        <a:pt x="1355075" y="0"/>
                        <a:pt x="1355075" y="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6819441" y="649995"/>
                  <a:ext cx="1057619" cy="352540"/>
                </a:xfrm>
                <a:custGeom>
                  <a:avLst/>
                  <a:gdLst>
                    <a:gd name="connsiteX0" fmla="*/ 0 w 1057619"/>
                    <a:gd name="connsiteY0" fmla="*/ 352540 h 352540"/>
                    <a:gd name="connsiteX1" fmla="*/ 749147 w 1057619"/>
                    <a:gd name="connsiteY1" fmla="*/ 231354 h 352540"/>
                    <a:gd name="connsiteX2" fmla="*/ 1057619 w 1057619"/>
                    <a:gd name="connsiteY2" fmla="*/ 0 h 35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7619" h="352540">
                      <a:moveTo>
                        <a:pt x="0" y="352540"/>
                      </a:moveTo>
                      <a:cubicBezTo>
                        <a:pt x="286438" y="321325"/>
                        <a:pt x="572877" y="290111"/>
                        <a:pt x="749147" y="231354"/>
                      </a:cubicBezTo>
                      <a:cubicBezTo>
                        <a:pt x="925417" y="172597"/>
                        <a:pt x="1057619" y="0"/>
                        <a:pt x="1057619" y="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7976212" y="276122"/>
                  <a:ext cx="859316" cy="252688"/>
                </a:xfrm>
                <a:custGeom>
                  <a:avLst/>
                  <a:gdLst>
                    <a:gd name="connsiteX0" fmla="*/ 0 w 859316"/>
                    <a:gd name="connsiteY0" fmla="*/ 252688 h 252688"/>
                    <a:gd name="connsiteX1" fmla="*/ 363557 w 859316"/>
                    <a:gd name="connsiteY1" fmla="*/ 21333 h 252688"/>
                    <a:gd name="connsiteX2" fmla="*/ 859316 w 859316"/>
                    <a:gd name="connsiteY2" fmla="*/ 10317 h 252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9316" h="252688">
                      <a:moveTo>
                        <a:pt x="0" y="252688"/>
                      </a:moveTo>
                      <a:cubicBezTo>
                        <a:pt x="110169" y="157208"/>
                        <a:pt x="220338" y="61728"/>
                        <a:pt x="363557" y="21333"/>
                      </a:cubicBezTo>
                      <a:cubicBezTo>
                        <a:pt x="506776" y="-19062"/>
                        <a:pt x="859316" y="10317"/>
                        <a:pt x="859316" y="10317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9021387" y="407624"/>
                  <a:ext cx="82830" cy="341523"/>
                </a:xfrm>
                <a:custGeom>
                  <a:avLst/>
                  <a:gdLst>
                    <a:gd name="connsiteX0" fmla="*/ 82830 w 82830"/>
                    <a:gd name="connsiteY0" fmla="*/ 341523 h 341523"/>
                    <a:gd name="connsiteX1" fmla="*/ 5712 w 82830"/>
                    <a:gd name="connsiteY1" fmla="*/ 143219 h 341523"/>
                    <a:gd name="connsiteX2" fmla="*/ 5712 w 82830"/>
                    <a:gd name="connsiteY2" fmla="*/ 0 h 341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830" h="341523">
                      <a:moveTo>
                        <a:pt x="82830" y="341523"/>
                      </a:moveTo>
                      <a:cubicBezTo>
                        <a:pt x="50697" y="270831"/>
                        <a:pt x="18565" y="200139"/>
                        <a:pt x="5712" y="143219"/>
                      </a:cubicBezTo>
                      <a:cubicBezTo>
                        <a:pt x="-7141" y="86299"/>
                        <a:pt x="5712" y="0"/>
                        <a:pt x="5712" y="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619067" y="3798228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789326" y="5520267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852474" y="5075789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8923859" y="48260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689593" y="51308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7941726" y="4368805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451590" y="4241800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270493" y="39243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737093" y="31750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889493" y="19304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918193" y="15240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724643" y="2170114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6642093" y="9271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8432793" y="29337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8013693" y="21844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8127993" y="13589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393" y="14605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810493" y="4699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8953493" y="16891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9105893" y="762001"/>
                  <a:ext cx="165100" cy="1651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6984993" y="650093"/>
                <a:ext cx="165100" cy="165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>
              <a:off x="4755972" y="2292138"/>
              <a:ext cx="523906" cy="46411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4084576" y="2343548"/>
              <a:ext cx="503359" cy="1461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138185" y="1354989"/>
              <a:ext cx="651858" cy="337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GOAL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520489" y="3212163"/>
              <a:ext cx="688478" cy="337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START</a:t>
              </a: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4524660" y="2058445"/>
              <a:ext cx="536786" cy="269350"/>
            </a:xfrm>
            <a:custGeom>
              <a:avLst/>
              <a:gdLst>
                <a:gd name="connsiteX0" fmla="*/ 1679378 w 1679378"/>
                <a:gd name="connsiteY0" fmla="*/ 842682 h 842682"/>
                <a:gd name="connsiteX1" fmla="*/ 1033919 w 1679378"/>
                <a:gd name="connsiteY1" fmla="*/ 251012 h 842682"/>
                <a:gd name="connsiteX2" fmla="*/ 83660 w 1679378"/>
                <a:gd name="connsiteY2" fmla="*/ 179294 h 842682"/>
                <a:gd name="connsiteX3" fmla="*/ 47801 w 1679378"/>
                <a:gd name="connsiteY3" fmla="*/ 0 h 84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378" h="842682">
                  <a:moveTo>
                    <a:pt x="1679378" y="842682"/>
                  </a:moveTo>
                  <a:cubicBezTo>
                    <a:pt x="1489625" y="602129"/>
                    <a:pt x="1299872" y="361577"/>
                    <a:pt x="1033919" y="251012"/>
                  </a:cubicBezTo>
                  <a:cubicBezTo>
                    <a:pt x="767966" y="140447"/>
                    <a:pt x="248013" y="221129"/>
                    <a:pt x="83660" y="179294"/>
                  </a:cubicBezTo>
                  <a:cubicBezTo>
                    <a:pt x="-80693" y="137459"/>
                    <a:pt x="47801" y="0"/>
                    <a:pt x="47801" y="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4585786" y="1502553"/>
              <a:ext cx="507360" cy="544430"/>
            </a:xfrm>
            <a:custGeom>
              <a:avLst/>
              <a:gdLst>
                <a:gd name="connsiteX0" fmla="*/ 0 w 1587317"/>
                <a:gd name="connsiteY0" fmla="*/ 1703294 h 1703294"/>
                <a:gd name="connsiteX1" fmla="*/ 1452283 w 1587317"/>
                <a:gd name="connsiteY1" fmla="*/ 645459 h 1703294"/>
                <a:gd name="connsiteX2" fmla="*/ 1524000 w 1587317"/>
                <a:gd name="connsiteY2" fmla="*/ 0 h 170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317" h="1703294">
                  <a:moveTo>
                    <a:pt x="0" y="1703294"/>
                  </a:moveTo>
                  <a:cubicBezTo>
                    <a:pt x="599141" y="1316317"/>
                    <a:pt x="1198283" y="929341"/>
                    <a:pt x="1452283" y="645459"/>
                  </a:cubicBezTo>
                  <a:cubicBezTo>
                    <a:pt x="1706283" y="361577"/>
                    <a:pt x="1524000" y="0"/>
                    <a:pt x="1524000" y="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4512528" y="2005442"/>
              <a:ext cx="87682" cy="876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4681319" y="2390834"/>
              <a:ext cx="340012" cy="765098"/>
            </a:xfrm>
            <a:custGeom>
              <a:avLst/>
              <a:gdLst>
                <a:gd name="connsiteX0" fmla="*/ 23847 w 1063753"/>
                <a:gd name="connsiteY0" fmla="*/ 2366682 h 2393671"/>
                <a:gd name="connsiteX1" fmla="*/ 77635 w 1063753"/>
                <a:gd name="connsiteY1" fmla="*/ 2312894 h 2393671"/>
                <a:gd name="connsiteX2" fmla="*/ 687235 w 1063753"/>
                <a:gd name="connsiteY2" fmla="*/ 1649506 h 2393671"/>
                <a:gd name="connsiteX3" fmla="*/ 920317 w 1063753"/>
                <a:gd name="connsiteY3" fmla="*/ 304800 h 2393671"/>
                <a:gd name="connsiteX4" fmla="*/ 1063753 w 1063753"/>
                <a:gd name="connsiteY4" fmla="*/ 0 h 239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753" h="2393671">
                  <a:moveTo>
                    <a:pt x="23847" y="2366682"/>
                  </a:moveTo>
                  <a:cubicBezTo>
                    <a:pt x="-59" y="2390588"/>
                    <a:pt x="-32930" y="2432423"/>
                    <a:pt x="77635" y="2312894"/>
                  </a:cubicBezTo>
                  <a:cubicBezTo>
                    <a:pt x="188200" y="2193365"/>
                    <a:pt x="546788" y="1984188"/>
                    <a:pt x="687235" y="1649506"/>
                  </a:cubicBezTo>
                  <a:cubicBezTo>
                    <a:pt x="827682" y="1314824"/>
                    <a:pt x="857564" y="579718"/>
                    <a:pt x="920317" y="304800"/>
                  </a:cubicBezTo>
                  <a:cubicBezTo>
                    <a:pt x="983070" y="29882"/>
                    <a:pt x="1063753" y="0"/>
                    <a:pt x="1063753" y="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4292300" y="1496822"/>
              <a:ext cx="938385" cy="1684868"/>
            </a:xfrm>
            <a:custGeom>
              <a:avLst/>
              <a:gdLst>
                <a:gd name="connsiteX0" fmla="*/ 1205066 w 2935811"/>
                <a:gd name="connsiteY0" fmla="*/ 5271247 h 5271247"/>
                <a:gd name="connsiteX1" fmla="*/ 2119466 w 2935811"/>
                <a:gd name="connsiteY1" fmla="*/ 4034117 h 5271247"/>
                <a:gd name="connsiteX2" fmla="*/ 2083607 w 2935811"/>
                <a:gd name="connsiteY2" fmla="*/ 2904564 h 5271247"/>
                <a:gd name="connsiteX3" fmla="*/ 2908360 w 2935811"/>
                <a:gd name="connsiteY3" fmla="*/ 2348752 h 5271247"/>
                <a:gd name="connsiteX4" fmla="*/ 2531843 w 2935811"/>
                <a:gd name="connsiteY4" fmla="*/ 1846729 h 5271247"/>
                <a:gd name="connsiteX5" fmla="*/ 577537 w 2935811"/>
                <a:gd name="connsiteY5" fmla="*/ 2151529 h 5271247"/>
                <a:gd name="connsiteX6" fmla="*/ 129301 w 2935811"/>
                <a:gd name="connsiteY6" fmla="*/ 1667435 h 5271247"/>
                <a:gd name="connsiteX7" fmla="*/ 2603560 w 2935811"/>
                <a:gd name="connsiteY7" fmla="*/ 717176 h 5271247"/>
                <a:gd name="connsiteX8" fmla="*/ 2585631 w 2935811"/>
                <a:gd name="connsiteY8" fmla="*/ 0 h 527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5811" h="5271247">
                  <a:moveTo>
                    <a:pt x="1205066" y="5271247"/>
                  </a:moveTo>
                  <a:cubicBezTo>
                    <a:pt x="1589054" y="4849905"/>
                    <a:pt x="1973042" y="4428564"/>
                    <a:pt x="2119466" y="4034117"/>
                  </a:cubicBezTo>
                  <a:cubicBezTo>
                    <a:pt x="2265890" y="3639670"/>
                    <a:pt x="1952125" y="3185458"/>
                    <a:pt x="2083607" y="2904564"/>
                  </a:cubicBezTo>
                  <a:cubicBezTo>
                    <a:pt x="2215089" y="2623670"/>
                    <a:pt x="2833654" y="2525058"/>
                    <a:pt x="2908360" y="2348752"/>
                  </a:cubicBezTo>
                  <a:cubicBezTo>
                    <a:pt x="2983066" y="2172446"/>
                    <a:pt x="2920314" y="1879599"/>
                    <a:pt x="2531843" y="1846729"/>
                  </a:cubicBezTo>
                  <a:cubicBezTo>
                    <a:pt x="2143373" y="1813858"/>
                    <a:pt x="977961" y="2181411"/>
                    <a:pt x="577537" y="2151529"/>
                  </a:cubicBezTo>
                  <a:cubicBezTo>
                    <a:pt x="177113" y="2121647"/>
                    <a:pt x="-208369" y="1906494"/>
                    <a:pt x="129301" y="1667435"/>
                  </a:cubicBezTo>
                  <a:cubicBezTo>
                    <a:pt x="466971" y="1428376"/>
                    <a:pt x="2194172" y="995082"/>
                    <a:pt x="2603560" y="717176"/>
                  </a:cubicBezTo>
                  <a:cubicBezTo>
                    <a:pt x="3012948" y="439270"/>
                    <a:pt x="2585631" y="0"/>
                    <a:pt x="258563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4627378" y="3149998"/>
              <a:ext cx="87682" cy="876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5030402" y="1446725"/>
              <a:ext cx="87682" cy="876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5009097" y="2295415"/>
              <a:ext cx="87682" cy="876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4" name="Group 153"/>
            <p:cNvGrpSpPr>
              <a:grpSpLocks noChangeAspect="1"/>
            </p:cNvGrpSpPr>
            <p:nvPr/>
          </p:nvGrpSpPr>
          <p:grpSpPr>
            <a:xfrm>
              <a:off x="5971236" y="1336963"/>
              <a:ext cx="1705467" cy="2194560"/>
              <a:chOff x="4025901" y="363088"/>
              <a:chExt cx="5335689" cy="6865858"/>
            </a:xfrm>
          </p:grpSpPr>
          <p:sp>
            <p:nvSpPr>
              <p:cNvPr id="163" name="Freeform 162"/>
              <p:cNvSpPr/>
              <p:nvPr/>
            </p:nvSpPr>
            <p:spPr>
              <a:xfrm>
                <a:off x="5892859" y="3517157"/>
                <a:ext cx="667877" cy="2480326"/>
              </a:xfrm>
              <a:custGeom>
                <a:avLst/>
                <a:gdLst>
                  <a:gd name="connsiteX0" fmla="*/ 23847 w 1063753"/>
                  <a:gd name="connsiteY0" fmla="*/ 2366682 h 2393671"/>
                  <a:gd name="connsiteX1" fmla="*/ 77635 w 1063753"/>
                  <a:gd name="connsiteY1" fmla="*/ 2312894 h 2393671"/>
                  <a:gd name="connsiteX2" fmla="*/ 687235 w 1063753"/>
                  <a:gd name="connsiteY2" fmla="*/ 1649506 h 2393671"/>
                  <a:gd name="connsiteX3" fmla="*/ 920317 w 1063753"/>
                  <a:gd name="connsiteY3" fmla="*/ 304800 h 2393671"/>
                  <a:gd name="connsiteX4" fmla="*/ 1063753 w 1063753"/>
                  <a:gd name="connsiteY4" fmla="*/ 0 h 239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753" h="2393671">
                    <a:moveTo>
                      <a:pt x="23847" y="2366682"/>
                    </a:moveTo>
                    <a:cubicBezTo>
                      <a:pt x="-59" y="2390588"/>
                      <a:pt x="-32930" y="2432423"/>
                      <a:pt x="77635" y="2312894"/>
                    </a:cubicBezTo>
                    <a:cubicBezTo>
                      <a:pt x="188200" y="2193365"/>
                      <a:pt x="546788" y="1984188"/>
                      <a:pt x="687235" y="1649506"/>
                    </a:cubicBezTo>
                    <a:cubicBezTo>
                      <a:pt x="827682" y="1314824"/>
                      <a:pt x="857564" y="579718"/>
                      <a:pt x="920317" y="304800"/>
                    </a:cubicBezTo>
                    <a:cubicBezTo>
                      <a:pt x="983070" y="29882"/>
                      <a:pt x="1063753" y="0"/>
                      <a:pt x="1063753" y="0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>
                <a:off x="5593976" y="824753"/>
                <a:ext cx="1587317" cy="1703294"/>
              </a:xfrm>
              <a:custGeom>
                <a:avLst/>
                <a:gdLst>
                  <a:gd name="connsiteX0" fmla="*/ 0 w 1587317"/>
                  <a:gd name="connsiteY0" fmla="*/ 1703294 h 1703294"/>
                  <a:gd name="connsiteX1" fmla="*/ 1452283 w 1587317"/>
                  <a:gd name="connsiteY1" fmla="*/ 645459 h 1703294"/>
                  <a:gd name="connsiteX2" fmla="*/ 1524000 w 1587317"/>
                  <a:gd name="connsiteY2" fmla="*/ 0 h 170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87317" h="1703294">
                    <a:moveTo>
                      <a:pt x="0" y="1703294"/>
                    </a:moveTo>
                    <a:cubicBezTo>
                      <a:pt x="599141" y="1316317"/>
                      <a:pt x="1198283" y="929341"/>
                      <a:pt x="1452283" y="645459"/>
                    </a:cubicBezTo>
                    <a:cubicBezTo>
                      <a:pt x="1706283" y="361577"/>
                      <a:pt x="1524000" y="0"/>
                      <a:pt x="1524000" y="0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025901" y="3455876"/>
                <a:ext cx="15748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7260166" y="3061382"/>
                <a:ext cx="1601086" cy="7889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322202" y="363088"/>
                <a:ext cx="2039388" cy="1055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GOAL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389690" y="6173406"/>
                <a:ext cx="2153959" cy="1055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START</a:t>
                </a:r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5402739" y="2563907"/>
                <a:ext cx="1113571" cy="842683"/>
              </a:xfrm>
              <a:custGeom>
                <a:avLst/>
                <a:gdLst>
                  <a:gd name="connsiteX0" fmla="*/ 1679378 w 1679378"/>
                  <a:gd name="connsiteY0" fmla="*/ 842682 h 842682"/>
                  <a:gd name="connsiteX1" fmla="*/ 1033919 w 1679378"/>
                  <a:gd name="connsiteY1" fmla="*/ 251012 h 842682"/>
                  <a:gd name="connsiteX2" fmla="*/ 83660 w 1679378"/>
                  <a:gd name="connsiteY2" fmla="*/ 179294 h 842682"/>
                  <a:gd name="connsiteX3" fmla="*/ 47801 w 1679378"/>
                  <a:gd name="connsiteY3" fmla="*/ 0 h 842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9378" h="842682">
                    <a:moveTo>
                      <a:pt x="1679378" y="842682"/>
                    </a:moveTo>
                    <a:cubicBezTo>
                      <a:pt x="1489625" y="602129"/>
                      <a:pt x="1299872" y="361577"/>
                      <a:pt x="1033919" y="251012"/>
                    </a:cubicBezTo>
                    <a:cubicBezTo>
                      <a:pt x="767966" y="140447"/>
                      <a:pt x="248013" y="221129"/>
                      <a:pt x="83660" y="179294"/>
                    </a:cubicBezTo>
                    <a:cubicBezTo>
                      <a:pt x="-80693" y="137459"/>
                      <a:pt x="47801" y="0"/>
                      <a:pt x="47801" y="0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>
                <a:off x="5364782" y="2398084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>
                <a:spLocks noChangeAspect="1"/>
              </p:cNvSpPr>
              <p:nvPr/>
            </p:nvSpPr>
            <p:spPr>
              <a:xfrm>
                <a:off x="5724100" y="597892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>
                <a:spLocks noChangeAspect="1"/>
              </p:cNvSpPr>
              <p:nvPr/>
            </p:nvSpPr>
            <p:spPr>
              <a:xfrm>
                <a:off x="6984993" y="650093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>
                <a:spLocks noChangeAspect="1"/>
              </p:cNvSpPr>
              <p:nvPr/>
            </p:nvSpPr>
            <p:spPr>
              <a:xfrm>
                <a:off x="6421639" y="3326652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6104776" y="1488465"/>
              <a:ext cx="1002334" cy="1695797"/>
            </a:xfrm>
            <a:custGeom>
              <a:avLst/>
              <a:gdLst>
                <a:gd name="connsiteX0" fmla="*/ 478844 w 1002334"/>
                <a:gd name="connsiteY0" fmla="*/ 1695797 h 1695797"/>
                <a:gd name="connsiteX1" fmla="*/ 661724 w 1002334"/>
                <a:gd name="connsiteY1" fmla="*/ 1271848 h 1695797"/>
                <a:gd name="connsiteX2" fmla="*/ 611847 w 1002334"/>
                <a:gd name="connsiteY2" fmla="*/ 964277 h 1695797"/>
                <a:gd name="connsiteX3" fmla="*/ 819665 w 1002334"/>
                <a:gd name="connsiteY3" fmla="*/ 698269 h 1695797"/>
                <a:gd name="connsiteX4" fmla="*/ 753164 w 1002334"/>
                <a:gd name="connsiteY4" fmla="*/ 532015 h 1695797"/>
                <a:gd name="connsiteX5" fmla="*/ 246087 w 1002334"/>
                <a:gd name="connsiteY5" fmla="*/ 631768 h 1695797"/>
                <a:gd name="connsiteX6" fmla="*/ 46582 w 1002334"/>
                <a:gd name="connsiteY6" fmla="*/ 590204 h 1695797"/>
                <a:gd name="connsiteX7" fmla="*/ 88145 w 1002334"/>
                <a:gd name="connsiteY7" fmla="*/ 448888 h 1695797"/>
                <a:gd name="connsiteX8" fmla="*/ 952669 w 1002334"/>
                <a:gd name="connsiteY8" fmla="*/ 216131 h 1695797"/>
                <a:gd name="connsiteX9" fmla="*/ 902793 w 1002334"/>
                <a:gd name="connsiteY9" fmla="*/ 0 h 169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2334" h="1695797">
                  <a:moveTo>
                    <a:pt x="478844" y="1695797"/>
                  </a:moveTo>
                  <a:cubicBezTo>
                    <a:pt x="559200" y="1544782"/>
                    <a:pt x="639557" y="1393768"/>
                    <a:pt x="661724" y="1271848"/>
                  </a:cubicBezTo>
                  <a:cubicBezTo>
                    <a:pt x="683891" y="1149928"/>
                    <a:pt x="585524" y="1059873"/>
                    <a:pt x="611847" y="964277"/>
                  </a:cubicBezTo>
                  <a:cubicBezTo>
                    <a:pt x="638170" y="868681"/>
                    <a:pt x="796112" y="770313"/>
                    <a:pt x="819665" y="698269"/>
                  </a:cubicBezTo>
                  <a:cubicBezTo>
                    <a:pt x="843218" y="626225"/>
                    <a:pt x="848760" y="543098"/>
                    <a:pt x="753164" y="532015"/>
                  </a:cubicBezTo>
                  <a:cubicBezTo>
                    <a:pt x="657568" y="520932"/>
                    <a:pt x="363851" y="622070"/>
                    <a:pt x="246087" y="631768"/>
                  </a:cubicBezTo>
                  <a:cubicBezTo>
                    <a:pt x="128323" y="641466"/>
                    <a:pt x="72906" y="620684"/>
                    <a:pt x="46582" y="590204"/>
                  </a:cubicBezTo>
                  <a:cubicBezTo>
                    <a:pt x="20258" y="559724"/>
                    <a:pt x="-62869" y="511233"/>
                    <a:pt x="88145" y="448888"/>
                  </a:cubicBezTo>
                  <a:cubicBezTo>
                    <a:pt x="239159" y="386543"/>
                    <a:pt x="816894" y="290946"/>
                    <a:pt x="952669" y="216131"/>
                  </a:cubicBezTo>
                  <a:cubicBezTo>
                    <a:pt x="1088444" y="141316"/>
                    <a:pt x="902793" y="0"/>
                    <a:pt x="902793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064931" y="3105116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a)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828213" y="313872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141738" y="6376767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15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2017-09-16T03:04:45Z</dcterms:created>
  <dcterms:modified xsi:type="dcterms:W3CDTF">2017-09-19T22:49:26Z</dcterms:modified>
</cp:coreProperties>
</file>