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</p:sldIdLst>
  <p:sldSz cx="8137525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50" d="100"/>
          <a:sy n="150" d="100"/>
        </p:scale>
        <p:origin x="97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91" y="523770"/>
            <a:ext cx="6103144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191" y="1680951"/>
            <a:ext cx="6103144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3416" y="170392"/>
            <a:ext cx="17546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455" y="170392"/>
            <a:ext cx="5162242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17" y="797878"/>
            <a:ext cx="701861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17" y="2141750"/>
            <a:ext cx="701861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455" y="851959"/>
            <a:ext cx="3458448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622" y="851959"/>
            <a:ext cx="3458448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170392"/>
            <a:ext cx="70186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515" y="784543"/>
            <a:ext cx="344255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515" y="1169035"/>
            <a:ext cx="3442554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9622" y="784543"/>
            <a:ext cx="345950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9622" y="1169035"/>
            <a:ext cx="345950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213360"/>
            <a:ext cx="262456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508" y="460799"/>
            <a:ext cx="4119622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960120"/>
            <a:ext cx="262456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213360"/>
            <a:ext cx="262456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9508" y="460799"/>
            <a:ext cx="4119622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960120"/>
            <a:ext cx="262456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455" y="170392"/>
            <a:ext cx="70186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55" y="851959"/>
            <a:ext cx="70186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455" y="2966297"/>
            <a:ext cx="183094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555" y="2966297"/>
            <a:ext cx="274641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7127" y="2966297"/>
            <a:ext cx="183094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64451" y="38101"/>
            <a:ext cx="8004263" cy="3130549"/>
            <a:chOff x="568883" y="323850"/>
            <a:chExt cx="8004263" cy="3130549"/>
          </a:xfrm>
        </p:grpSpPr>
        <p:sp>
          <p:nvSpPr>
            <p:cNvPr id="138" name="Rectangle: Rounded Corners 137"/>
            <p:cNvSpPr/>
            <p:nvPr/>
          </p:nvSpPr>
          <p:spPr>
            <a:xfrm>
              <a:off x="1790700" y="323850"/>
              <a:ext cx="5904705" cy="313054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: Rounded Corners 138"/>
            <p:cNvSpPr/>
            <p:nvPr/>
          </p:nvSpPr>
          <p:spPr>
            <a:xfrm>
              <a:off x="5714313" y="1771651"/>
              <a:ext cx="1849349" cy="15367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: Rounded Corners 139"/>
            <p:cNvSpPr/>
            <p:nvPr/>
          </p:nvSpPr>
          <p:spPr>
            <a:xfrm>
              <a:off x="5714313" y="711201"/>
              <a:ext cx="1849349" cy="9007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 controller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16880" y="1861602"/>
              <a:ext cx="1726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Safety controller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60895" y="382171"/>
              <a:ext cx="3327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Hybrid tracking controller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40890" y="1192127"/>
              <a:ext cx="1887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Far from tracking error violation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40922" y="1934722"/>
              <a:ext cx="162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Near tracking error violation</a:t>
              </a:r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>
            <a:xfrm>
              <a:off x="670663" y="2262862"/>
              <a:ext cx="112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70245" y="2257887"/>
              <a:ext cx="66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cxnSp>
          <p:nvCxnSpPr>
            <p:cNvPr id="147" name="Straight Arrow Connector 146"/>
            <p:cNvCxnSpPr>
              <a:cxnSpLocks/>
            </p:cNvCxnSpPr>
            <p:nvPr/>
          </p:nvCxnSpPr>
          <p:spPr>
            <a:xfrm>
              <a:off x="670663" y="1832299"/>
              <a:ext cx="112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568883" y="935335"/>
              <a:ext cx="13878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Desired </a:t>
              </a:r>
              <a:r>
                <a:rPr lang="en-US" smtClean="0"/>
                <a:t>planning state</a:t>
              </a:r>
              <a:endParaRPr lang="en-US" dirty="0"/>
            </a:p>
          </p:txBody>
        </p:sp>
        <p:sp>
          <p:nvSpPr>
            <p:cNvPr id="149" name="Rectangle: Rounded Corners 148"/>
            <p:cNvSpPr/>
            <p:nvPr/>
          </p:nvSpPr>
          <p:spPr>
            <a:xfrm>
              <a:off x="5872157" y="2248647"/>
              <a:ext cx="158473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1976825" y="1397000"/>
              <a:ext cx="158473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151" name="Connector: Elbow 150"/>
            <p:cNvCxnSpPr>
              <a:cxnSpLocks/>
              <a:stCxn id="150" idx="2"/>
              <a:endCxn id="139" idx="1"/>
            </p:cNvCxnSpPr>
            <p:nvPr/>
          </p:nvCxnSpPr>
          <p:spPr>
            <a:xfrm rot="16200000" flipH="1">
              <a:off x="4127451" y="953139"/>
              <a:ext cx="228600" cy="29451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Elbow 151"/>
            <p:cNvCxnSpPr>
              <a:cxnSpLocks/>
              <a:stCxn id="150" idx="0"/>
              <a:endCxn id="140" idx="1"/>
            </p:cNvCxnSpPr>
            <p:nvPr/>
          </p:nvCxnSpPr>
          <p:spPr>
            <a:xfrm rot="5400000" flipH="1" flipV="1">
              <a:off x="4124033" y="-193279"/>
              <a:ext cx="235437" cy="29451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cxnSpLocks/>
              <a:stCxn id="138" idx="3"/>
            </p:cNvCxnSpPr>
            <p:nvPr/>
          </p:nvCxnSpPr>
          <p:spPr>
            <a:xfrm flipV="1">
              <a:off x="7695405" y="1889124"/>
              <a:ext cx="635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695405" y="1519792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Sylvia Herbert</cp:lastModifiedBy>
  <cp:revision>24</cp:revision>
  <dcterms:created xsi:type="dcterms:W3CDTF">2017-03-01T22:16:53Z</dcterms:created>
  <dcterms:modified xsi:type="dcterms:W3CDTF">2017-03-16T02:29:15Z</dcterms:modified>
</cp:coreProperties>
</file>