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8321675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63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210" y="673418"/>
            <a:ext cx="6241256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210" y="2161223"/>
            <a:ext cx="6241256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55199" y="219075"/>
            <a:ext cx="1794361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115" y="219075"/>
            <a:ext cx="5279063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9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81" y="1025843"/>
            <a:ext cx="7177445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781" y="2753678"/>
            <a:ext cx="7177445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15" y="1095375"/>
            <a:ext cx="3536712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2848" y="1095375"/>
            <a:ext cx="3536712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8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99" y="219075"/>
            <a:ext cx="7177445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200" y="1008698"/>
            <a:ext cx="352045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200" y="1503045"/>
            <a:ext cx="3520458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848" y="1008698"/>
            <a:ext cx="353779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848" y="1503045"/>
            <a:ext cx="3537796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9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0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4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99" y="274320"/>
            <a:ext cx="268395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796" y="592455"/>
            <a:ext cx="4212848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199" y="1234440"/>
            <a:ext cx="268395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99" y="274320"/>
            <a:ext cx="268395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37796" y="592455"/>
            <a:ext cx="4212848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199" y="1234440"/>
            <a:ext cx="268395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6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115" y="219075"/>
            <a:ext cx="717744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15" y="1095375"/>
            <a:ext cx="7177445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2115" y="3813810"/>
            <a:ext cx="1872377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F103-B019-4C03-B7DF-16D4A730CE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6555" y="3813810"/>
            <a:ext cx="280856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183" y="3813810"/>
            <a:ext cx="1872377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0723" y="100655"/>
            <a:ext cx="8250141" cy="3948105"/>
            <a:chOff x="570218" y="391015"/>
            <a:chExt cx="8250141" cy="3948105"/>
          </a:xfrm>
        </p:grpSpPr>
        <p:sp>
          <p:nvSpPr>
            <p:cNvPr id="24" name="Rectangle: Rounded Corners 23"/>
            <p:cNvSpPr/>
            <p:nvPr/>
          </p:nvSpPr>
          <p:spPr>
            <a:xfrm>
              <a:off x="570218" y="1212351"/>
              <a:ext cx="1232908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Planning system</a:t>
              </a:r>
              <a:endParaRPr lang="en-US" sz="2000" dirty="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570218" y="3424720"/>
              <a:ext cx="1232907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Tracking system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3305796" y="1204002"/>
              <a:ext cx="1858222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Path/trajectory planner</a:t>
              </a:r>
            </a:p>
          </p:txBody>
        </p:sp>
        <p:cxnSp>
          <p:nvCxnSpPr>
            <p:cNvPr id="28" name="Straight Arrow Connector 27"/>
            <p:cNvCxnSpPr>
              <a:cxnSpLocks/>
              <a:endCxn id="31" idx="0"/>
            </p:cNvCxnSpPr>
            <p:nvPr/>
          </p:nvCxnSpPr>
          <p:spPr>
            <a:xfrm>
              <a:off x="8026745" y="467466"/>
              <a:ext cx="0" cy="7448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  <a:stCxn id="31" idx="1"/>
              <a:endCxn id="26" idx="3"/>
            </p:cNvCxnSpPr>
            <p:nvPr/>
          </p:nvCxnSpPr>
          <p:spPr>
            <a:xfrm flipH="1" flipV="1">
              <a:off x="5164018" y="1661202"/>
              <a:ext cx="2070362" cy="83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cxnSpLocks/>
              <a:endCxn id="24" idx="2"/>
            </p:cNvCxnSpPr>
            <p:nvPr/>
          </p:nvCxnSpPr>
          <p:spPr>
            <a:xfrm flipV="1">
              <a:off x="1186672" y="2126751"/>
              <a:ext cx="0" cy="8835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/>
              <a:endCxn id="25" idx="0"/>
            </p:cNvCxnSpPr>
            <p:nvPr/>
          </p:nvCxnSpPr>
          <p:spPr>
            <a:xfrm>
              <a:off x="1186672" y="3010328"/>
              <a:ext cx="0" cy="4143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1186672" y="3010328"/>
              <a:ext cx="5784338" cy="202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: Rounded Corners 34"/>
            <p:cNvSpPr/>
            <p:nvPr/>
          </p:nvSpPr>
          <p:spPr>
            <a:xfrm>
              <a:off x="6971010" y="2366484"/>
              <a:ext cx="1849349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Hybrid tracking controller</a:t>
              </a:r>
            </a:p>
          </p:txBody>
        </p:sp>
        <p:cxnSp>
          <p:nvCxnSpPr>
            <p:cNvPr id="38" name="Connector: Elbow 37"/>
            <p:cNvCxnSpPr>
              <a:stCxn id="35" idx="2"/>
              <a:endCxn id="25" idx="3"/>
            </p:cNvCxnSpPr>
            <p:nvPr/>
          </p:nvCxnSpPr>
          <p:spPr>
            <a:xfrm rot="5400000">
              <a:off x="4548887" y="535122"/>
              <a:ext cx="601036" cy="609256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24" idx="3"/>
              <a:endCxn id="26" idx="1"/>
            </p:cNvCxnSpPr>
            <p:nvPr/>
          </p:nvCxnSpPr>
          <p:spPr>
            <a:xfrm flipV="1">
              <a:off x="1803126" y="1661202"/>
              <a:ext cx="1502670" cy="83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487322" y="497876"/>
              <a:ext cx="138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 (obstacles)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10349" y="1081325"/>
              <a:ext cx="1586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Augmented constraints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85792" y="352896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71734" y="298347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96463" y="1317939"/>
              <a:ext cx="1524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Planning State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37988" y="2328692"/>
              <a:ext cx="224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Desired planning state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0218" y="391015"/>
              <a:ext cx="68925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Online computation </a:t>
              </a:r>
              <a:br>
                <a:rPr lang="en-US" sz="2400" dirty="0">
                  <a:latin typeface="+mj-lt"/>
                </a:rPr>
              </a:br>
              <a:r>
                <a:rPr lang="en-US" sz="2400" dirty="0">
                  <a:latin typeface="+mj-lt"/>
                </a:rPr>
                <a:t>(performed at every time iteration)</a:t>
              </a:r>
            </a:p>
          </p:txBody>
        </p:sp>
        <p:cxnSp>
          <p:nvCxnSpPr>
            <p:cNvPr id="52" name="Connector: Elbow 51"/>
            <p:cNvCxnSpPr>
              <a:stCxn id="26" idx="2"/>
            </p:cNvCxnSpPr>
            <p:nvPr/>
          </p:nvCxnSpPr>
          <p:spPr>
            <a:xfrm rot="16200000" flipH="1">
              <a:off x="5337575" y="1015733"/>
              <a:ext cx="545548" cy="275088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Rectangle: Rounded Corners 30"/>
          <p:cNvSpPr/>
          <p:nvPr/>
        </p:nvSpPr>
        <p:spPr>
          <a:xfrm>
            <a:off x="6694885" y="921990"/>
            <a:ext cx="1584730" cy="9144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Tracking error bound</a:t>
            </a:r>
          </a:p>
        </p:txBody>
      </p:sp>
    </p:spTree>
    <p:extLst>
      <p:ext uri="{BB962C8B-B14F-4D97-AF65-F5344CB8AC3E}">
        <p14:creationId xmlns:p14="http://schemas.microsoft.com/office/powerpoint/2010/main" val="196377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1627</TotalTime>
  <Words>29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</cp:lastModifiedBy>
  <cp:revision>25</cp:revision>
  <cp:lastPrinted>2017-03-19T17:21:05Z</cp:lastPrinted>
  <dcterms:created xsi:type="dcterms:W3CDTF">2017-03-01T22:16:53Z</dcterms:created>
  <dcterms:modified xsi:type="dcterms:W3CDTF">2018-04-26T15:59:39Z</dcterms:modified>
</cp:coreProperties>
</file>