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8321675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50" d="100"/>
          <a:sy n="150" d="100"/>
        </p:scale>
        <p:origin x="773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210" y="673418"/>
            <a:ext cx="6241256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210" y="2161223"/>
            <a:ext cx="6241256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55199" y="219075"/>
            <a:ext cx="1794361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15" y="219075"/>
            <a:ext cx="5279063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81" y="1025843"/>
            <a:ext cx="7177445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781" y="2753678"/>
            <a:ext cx="7177445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15" y="1095375"/>
            <a:ext cx="3536712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2848" y="1095375"/>
            <a:ext cx="3536712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19075"/>
            <a:ext cx="717744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200" y="1008698"/>
            <a:ext cx="352045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200" y="1503045"/>
            <a:ext cx="352045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848" y="1008698"/>
            <a:ext cx="353779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848" y="1503045"/>
            <a:ext cx="3537796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4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74320"/>
            <a:ext cx="268395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796" y="592455"/>
            <a:ext cx="4212848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1234440"/>
            <a:ext cx="268395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74320"/>
            <a:ext cx="268395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37796" y="592455"/>
            <a:ext cx="4212848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1234440"/>
            <a:ext cx="268395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115" y="219075"/>
            <a:ext cx="717744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15" y="1095375"/>
            <a:ext cx="717744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115" y="3813810"/>
            <a:ext cx="187237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555" y="3813810"/>
            <a:ext cx="280856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183" y="3813810"/>
            <a:ext cx="187237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0723" y="-1337"/>
            <a:ext cx="8265552" cy="4050097"/>
            <a:chOff x="570218" y="289023"/>
            <a:chExt cx="8265552" cy="4050097"/>
          </a:xfrm>
        </p:grpSpPr>
        <p:sp>
          <p:nvSpPr>
            <p:cNvPr id="24" name="Rectangle: Rounded Corners 23"/>
            <p:cNvSpPr/>
            <p:nvPr/>
          </p:nvSpPr>
          <p:spPr>
            <a:xfrm>
              <a:off x="570218" y="1212351"/>
              <a:ext cx="1068513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system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570219" y="3424720"/>
              <a:ext cx="1068513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 system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3159303" y="1212351"/>
              <a:ext cx="1751744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Path/trajectory planner</a:t>
              </a:r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7387114" y="1212351"/>
              <a:ext cx="1448656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Tracking error bound</a:t>
              </a:r>
            </a:p>
          </p:txBody>
        </p:sp>
        <p:cxnSp>
          <p:nvCxnSpPr>
            <p:cNvPr id="28" name="Straight Arrow Connector 27"/>
            <p:cNvCxnSpPr>
              <a:cxnSpLocks/>
              <a:endCxn id="27" idx="0"/>
            </p:cNvCxnSpPr>
            <p:nvPr/>
          </p:nvCxnSpPr>
          <p:spPr>
            <a:xfrm>
              <a:off x="8111442" y="390418"/>
              <a:ext cx="0" cy="8219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27" idx="1"/>
              <a:endCxn id="26" idx="3"/>
            </p:cNvCxnSpPr>
            <p:nvPr/>
          </p:nvCxnSpPr>
          <p:spPr>
            <a:xfrm flipH="1">
              <a:off x="4911047" y="1669551"/>
              <a:ext cx="2476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/>
              <a:endCxn id="24" idx="2"/>
            </p:cNvCxnSpPr>
            <p:nvPr/>
          </p:nvCxnSpPr>
          <p:spPr>
            <a:xfrm flipV="1">
              <a:off x="1104474" y="2126751"/>
              <a:ext cx="1" cy="8835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  <a:endCxn id="25" idx="0"/>
            </p:cNvCxnSpPr>
            <p:nvPr/>
          </p:nvCxnSpPr>
          <p:spPr>
            <a:xfrm>
              <a:off x="1104475" y="3010328"/>
              <a:ext cx="1" cy="4143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1104474" y="3010328"/>
              <a:ext cx="5866536" cy="202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: Rounded Corners 34"/>
            <p:cNvSpPr/>
            <p:nvPr/>
          </p:nvSpPr>
          <p:spPr>
            <a:xfrm>
              <a:off x="6971010" y="2366484"/>
              <a:ext cx="1849349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Hybrid tracking controller</a:t>
              </a:r>
            </a:p>
          </p:txBody>
        </p:sp>
        <p:cxnSp>
          <p:nvCxnSpPr>
            <p:cNvPr id="38" name="Connector: Elbow 37"/>
            <p:cNvCxnSpPr>
              <a:stCxn id="35" idx="2"/>
              <a:endCxn id="25" idx="3"/>
            </p:cNvCxnSpPr>
            <p:nvPr/>
          </p:nvCxnSpPr>
          <p:spPr>
            <a:xfrm rot="5400000">
              <a:off x="4466691" y="452926"/>
              <a:ext cx="601036" cy="625695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1638731" y="1669551"/>
              <a:ext cx="1520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873592" y="289023"/>
              <a:ext cx="13884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(obstacles)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4293" y="1314697"/>
              <a:ext cx="1949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Augmented obstacles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82641" y="3492118"/>
              <a:ext cx="813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62458" y="3069650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32135" y="1309880"/>
              <a:ext cx="1219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State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30809" y="2318930"/>
              <a:ext cx="18437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Desired virtual state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0218" y="391015"/>
              <a:ext cx="2761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Online computations</a:t>
              </a:r>
            </a:p>
          </p:txBody>
        </p:sp>
        <p:cxnSp>
          <p:nvCxnSpPr>
            <p:cNvPr id="52" name="Connector: Elbow 51"/>
            <p:cNvCxnSpPr>
              <a:stCxn id="26" idx="2"/>
            </p:cNvCxnSpPr>
            <p:nvPr/>
          </p:nvCxnSpPr>
          <p:spPr>
            <a:xfrm rot="16200000" flipH="1">
              <a:off x="5237898" y="924027"/>
              <a:ext cx="530388" cy="293583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77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19</cp:revision>
  <dcterms:created xsi:type="dcterms:W3CDTF">2017-03-01T22:16:53Z</dcterms:created>
  <dcterms:modified xsi:type="dcterms:W3CDTF">2017-03-02T20:45:09Z</dcterms:modified>
</cp:coreProperties>
</file>